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9"/>
  </p:notesMasterIdLst>
  <p:handoutMasterIdLst>
    <p:handoutMasterId r:id="rId30"/>
  </p:handoutMasterIdLst>
  <p:sldIdLst>
    <p:sldId id="257" r:id="rId2"/>
    <p:sldId id="482" r:id="rId3"/>
    <p:sldId id="493" r:id="rId4"/>
    <p:sldId id="486" r:id="rId5"/>
    <p:sldId id="483" r:id="rId6"/>
    <p:sldId id="492" r:id="rId7"/>
    <p:sldId id="454" r:id="rId8"/>
    <p:sldId id="471" r:id="rId9"/>
    <p:sldId id="470" r:id="rId10"/>
    <p:sldId id="464" r:id="rId11"/>
    <p:sldId id="476" r:id="rId12"/>
    <p:sldId id="465" r:id="rId13"/>
    <p:sldId id="477" r:id="rId14"/>
    <p:sldId id="466" r:id="rId15"/>
    <p:sldId id="478" r:id="rId16"/>
    <p:sldId id="467" r:id="rId17"/>
    <p:sldId id="479" r:id="rId18"/>
    <p:sldId id="480" r:id="rId19"/>
    <p:sldId id="458" r:id="rId20"/>
    <p:sldId id="488" r:id="rId21"/>
    <p:sldId id="495" r:id="rId22"/>
    <p:sldId id="489" r:id="rId23"/>
    <p:sldId id="497" r:id="rId24"/>
    <p:sldId id="498" r:id="rId25"/>
    <p:sldId id="499" r:id="rId26"/>
    <p:sldId id="500" r:id="rId27"/>
    <p:sldId id="496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9966FF"/>
    <a:srgbClr val="666699"/>
    <a:srgbClr val="FFFF66"/>
    <a:srgbClr val="FFFFCC"/>
    <a:srgbClr val="FFFF99"/>
    <a:srgbClr val="FFD347"/>
    <a:srgbClr val="FFFF00"/>
    <a:srgbClr val="CCFF99"/>
    <a:srgbClr val="2A6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8" autoAdjust="0"/>
    <p:restoredTop sz="94660"/>
  </p:normalViewPr>
  <p:slideViewPr>
    <p:cSldViewPr>
      <p:cViewPr varScale="1">
        <p:scale>
          <a:sx n="57" d="100"/>
          <a:sy n="57" d="100"/>
        </p:scale>
        <p:origin x="10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Выбрали предмет, изучаемый на углубленном уровне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 (ПУ)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информатика</c:v>
                </c:pt>
                <c:pt idx="4">
                  <c:v>физика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%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A-4BED-9F6C-A8E4CFFC7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291968"/>
        <c:axId val="170293504"/>
      </c:barChart>
      <c:catAx>
        <c:axId val="17029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0293504"/>
        <c:crosses val="autoZero"/>
        <c:auto val="1"/>
        <c:lblAlgn val="ctr"/>
        <c:lblOffset val="100"/>
        <c:noMultiLvlLbl val="0"/>
      </c:catAx>
      <c:valAx>
        <c:axId val="170293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029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5999544354426"/>
          <c:y val="4.5729078149529749E-2"/>
          <c:w val="0.78279558248802172"/>
          <c:h val="0.51113763124540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Пеля-Хованская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Никитинская СШ</c:v>
                </c:pt>
                <c:pt idx="6">
                  <c:v>МБОУ Газопроводская СШ</c:v>
                </c:pt>
                <c:pt idx="7">
                  <c:v>МБОУ Ужовская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0.28000000000000003</c:v>
                </c:pt>
                <c:pt idx="5">
                  <c:v>0.67</c:v>
                </c:pt>
                <c:pt idx="6" formatCode="0.00%">
                  <c:v>0.75</c:v>
                </c:pt>
                <c:pt idx="7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6-416D-B174-A951B18CD5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3246335992696"/>
          <c:y val="8.1054344704343112E-2"/>
          <c:w val="0.96339505254133184"/>
          <c:h val="0.43880583123251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Газопроводская СШ</c:v>
                </c:pt>
                <c:pt idx="6">
                  <c:v>МБОУ Никитинская СШ</c:v>
                </c:pt>
                <c:pt idx="7">
                  <c:v>МБОУ Пеля-Хованская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 formatCode="0.00%">
                  <c:v>0.437</c:v>
                </c:pt>
                <c:pt idx="6">
                  <c:v>0.67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C-4AB5-A3FB-E70902205E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53246335992696"/>
          <c:y val="5.1100572158649035E-2"/>
          <c:w val="0.96407292193871463"/>
          <c:h val="0.82061022053764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Пеля-Хованская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Никитинская СШ</c:v>
                </c:pt>
                <c:pt idx="5">
                  <c:v>МБОУ Газопроводская СШ</c:v>
                </c:pt>
                <c:pt idx="6">
                  <c:v>МБОУ Починковская СШ</c:v>
                </c:pt>
                <c:pt idx="7">
                  <c:v>МБОУ Ризоватовская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6.3E-2</c:v>
                </c:pt>
                <c:pt idx="6">
                  <c:v>0.33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7-4AB0-A32E-39BC533582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4863836678079"/>
          <c:y val="3.2758853566752087E-2"/>
          <c:w val="0.76800683762410238"/>
          <c:h val="0.55645919236411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Пеля-Хованская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Никитинская СШ</c:v>
                </c:pt>
                <c:pt idx="5">
                  <c:v>МБОУ Газопроводская СШ</c:v>
                </c:pt>
                <c:pt idx="6">
                  <c:v>МБОУ Починковская СШ</c:v>
                </c:pt>
                <c:pt idx="7">
                  <c:v>МБОУ Ризоватовская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6.3E-2</c:v>
                </c:pt>
                <c:pt idx="6">
                  <c:v>0.25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0-4410-BEE7-075059E819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Пеля-Хованская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Газопроводская СШ</c:v>
                </c:pt>
                <c:pt idx="6">
                  <c:v>МБОУ Никитинская СШ</c:v>
                </c:pt>
                <c:pt idx="7">
                  <c:v>МБОУ Ужовская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>
                  <c:v>0.19</c:v>
                </c:pt>
                <c:pt idx="6">
                  <c:v>0.33300000000000002</c:v>
                </c:pt>
                <c:pt idx="7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0-45F7-9837-B63C6BD07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Пеля-Хованская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Никитинская СШ</c:v>
                </c:pt>
                <c:pt idx="6">
                  <c:v>МБОУ Газопроводская СШ</c:v>
                </c:pt>
                <c:pt idx="7">
                  <c:v>МБОУ Ужовская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0.28000000000000003</c:v>
                </c:pt>
                <c:pt idx="5">
                  <c:v>0.67</c:v>
                </c:pt>
                <c:pt idx="6" formatCode="0.00%">
                  <c:v>0.75</c:v>
                </c:pt>
                <c:pt idx="7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8D-4F0D-93BC-43547E1362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02473729334058E-2"/>
          <c:y val="8.7808873429705031E-2"/>
          <c:w val="0.96339505254133184"/>
          <c:h val="0.43880583123251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Газопроводская СШ</c:v>
                </c:pt>
                <c:pt idx="6">
                  <c:v>МБОУ Никитинская СШ</c:v>
                </c:pt>
                <c:pt idx="7">
                  <c:v>МБОУ Пеля-Хованская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 formatCode="0.00%">
                  <c:v>0.437</c:v>
                </c:pt>
                <c:pt idx="6">
                  <c:v>0.67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6-4B46-83A1-4EAAAE317F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19601114279481E-3"/>
          <c:y val="5.1100676379818855E-2"/>
          <c:w val="0.96407292193871463"/>
          <c:h val="0.82061022053764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Пеля-Хованская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Никитинская СШ</c:v>
                </c:pt>
                <c:pt idx="5">
                  <c:v>МБОУ Газопроводская СШ</c:v>
                </c:pt>
                <c:pt idx="6">
                  <c:v>МБОУ Починковская СШ</c:v>
                </c:pt>
                <c:pt idx="7">
                  <c:v>МБОУ Ризоватовская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6.3E-2</c:v>
                </c:pt>
                <c:pt idx="6">
                  <c:v>0.33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9-48A3-8FA7-BEF64B1A90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Ризоватовская СШ</c:v>
                </c:pt>
                <c:pt idx="2">
                  <c:v>МБОУ Пеля-Хованская СШ</c:v>
                </c:pt>
                <c:pt idx="3">
                  <c:v>МБОУ Кочкуровская СШ</c:v>
                </c:pt>
                <c:pt idx="4">
                  <c:v>МБОУ Починковская СШ</c:v>
                </c:pt>
                <c:pt idx="5">
                  <c:v>МБОУ Газопроводская СШ</c:v>
                </c:pt>
                <c:pt idx="6">
                  <c:v>МБОУ Никитинская СШ</c:v>
                </c:pt>
                <c:pt idx="7">
                  <c:v>МБОУ Ужовская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  <c:pt idx="5">
                  <c:v>0.19</c:v>
                </c:pt>
                <c:pt idx="6">
                  <c:v>0.33300000000000002</c:v>
                </c:pt>
                <c:pt idx="7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8-492A-943D-0E6B25078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Пеля-Хованская СШ</c:v>
                </c:pt>
                <c:pt idx="2">
                  <c:v>МБОУ Ужовская СШ</c:v>
                </c:pt>
                <c:pt idx="3">
                  <c:v>МБОУ Кочкуровская СШ</c:v>
                </c:pt>
                <c:pt idx="4">
                  <c:v>МБОУ Никитинская СШ</c:v>
                </c:pt>
                <c:pt idx="5">
                  <c:v>МБОУ Газопроводская СШ</c:v>
                </c:pt>
                <c:pt idx="6">
                  <c:v>МБОУ Починковская СШ</c:v>
                </c:pt>
                <c:pt idx="7">
                  <c:v>МБОУ Ризоватовская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6.3E-2</c:v>
                </c:pt>
                <c:pt idx="6">
                  <c:v>0.25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2-4F15-885F-EC82B93BA9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МБОУ Арзинская СШ</c:v>
                </c:pt>
                <c:pt idx="1">
                  <c:v>МБОУ Кочкуровская СШ</c:v>
                </c:pt>
                <c:pt idx="2">
                  <c:v>МБОУ Починковская СШ</c:v>
                </c:pt>
                <c:pt idx="3">
                  <c:v>МБОУ Никитинская СШ</c:v>
                </c:pt>
                <c:pt idx="4">
                  <c:v>МБОУ Газопроводская СШ</c:v>
                </c:pt>
                <c:pt idx="5">
                  <c:v>МБОУ Ужовская СШ</c:v>
                </c:pt>
                <c:pt idx="6">
                  <c:v>МБОУ Ризоватовская СШ</c:v>
                </c:pt>
                <c:pt idx="7">
                  <c:v>МБОУ Пеля-Хованская СШ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0.625</c:v>
                </c:pt>
                <c:pt idx="3">
                  <c:v>0.66600000000000004</c:v>
                </c:pt>
                <c:pt idx="4">
                  <c:v>0.81299999999999994</c:v>
                </c:pt>
                <c:pt idx="5">
                  <c:v>0.86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0-4F12-91A8-F7C7A43EB7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956256"/>
        <c:axId val="264957920"/>
      </c:barChart>
      <c:catAx>
        <c:axId val="2649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57920"/>
        <c:crosses val="autoZero"/>
        <c:auto val="1"/>
        <c:lblAlgn val="ctr"/>
        <c:lblOffset val="100"/>
        <c:noMultiLvlLbl val="0"/>
      </c:catAx>
      <c:valAx>
        <c:axId val="264957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49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ГИА 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7.0835054941230449E-3"/>
                  <c:y val="2.539279352519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73-479A-88D1-4DDF7EB4D544}"/>
                </c:ext>
              </c:extLst>
            </c:dLbl>
            <c:dLbl>
              <c:idx val="2"/>
              <c:layout>
                <c:manualLayout>
                  <c:x val="-1.2750309889421435E-2"/>
                  <c:y val="-2.539279352519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73-479A-88D1-4DDF7EB4D544}"/>
                </c:ext>
              </c:extLst>
            </c:dLbl>
            <c:dLbl>
              <c:idx val="4"/>
              <c:layout>
                <c:manualLayout>
                  <c:x val="-1.7000413185895281E-2"/>
                  <c:y val="-5.0785587050395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73-479A-88D1-4DDF7EB4D544}"/>
                </c:ext>
              </c:extLst>
            </c:dLbl>
            <c:dLbl>
              <c:idx val="7"/>
              <c:layout>
                <c:manualLayout>
                  <c:x val="-1.23533912923182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3-479A-88D1-4DDF7EB4D544}"/>
                </c:ext>
              </c:extLst>
            </c:dLbl>
            <c:dLbl>
              <c:idx val="8"/>
              <c:layout>
                <c:manualLayout>
                  <c:x val="0"/>
                  <c:y val="1.0157117410079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73-479A-88D1-4DDF7EB4D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0.14099999999999999</c:v>
                </c:pt>
                <c:pt idx="2">
                  <c:v>0.19700000000000001</c:v>
                </c:pt>
                <c:pt idx="3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73-479A-88D1-4DDF7EB4D5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ГИА 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081932273586051E-3"/>
                  <c:y val="-2.2722230571598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73-479A-88D1-4DDF7EB4D544}"/>
                </c:ext>
              </c:extLst>
            </c:dLbl>
            <c:dLbl>
              <c:idx val="1"/>
              <c:layout>
                <c:manualLayout>
                  <c:x val="1.288265250980274E-2"/>
                  <c:y val="1.055993301414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73-479A-88D1-4DDF7EB4D544}"/>
                </c:ext>
              </c:extLst>
            </c:dLbl>
            <c:dLbl>
              <c:idx val="2"/>
              <c:layout>
                <c:manualLayout>
                  <c:x val="1.8152460086549395E-2"/>
                  <c:y val="-2.16539279043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73-479A-88D1-4DDF7EB4D544}"/>
                </c:ext>
              </c:extLst>
            </c:dLbl>
            <c:dLbl>
              <c:idx val="3"/>
              <c:layout>
                <c:manualLayout>
                  <c:x val="2.7093591799855606E-2"/>
                  <c:y val="-1.136111528579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B73-479A-88D1-4DDF7EB4D544}"/>
                </c:ext>
              </c:extLst>
            </c:dLbl>
            <c:dLbl>
              <c:idx val="5"/>
              <c:layout>
                <c:manualLayout>
                  <c:x val="2.36869523113703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73-479A-88D1-4DDF7EB4D544}"/>
                </c:ext>
              </c:extLst>
            </c:dLbl>
            <c:dLbl>
              <c:idx val="6"/>
              <c:layout>
                <c:manualLayout>
                  <c:x val="8.8971436970684756E-3"/>
                  <c:y val="-5.34061876033235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73-479A-88D1-4DDF7EB4D544}"/>
                </c:ext>
              </c:extLst>
            </c:dLbl>
            <c:dLbl>
              <c:idx val="7"/>
              <c:layout>
                <c:manualLayout>
                  <c:x val="1.7843787422237401E-2"/>
                  <c:y val="9.0888922286393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73-479A-88D1-4DDF7EB4D544}"/>
                </c:ext>
              </c:extLst>
            </c:dLbl>
            <c:dLbl>
              <c:idx val="8"/>
              <c:layout>
                <c:manualLayout>
                  <c:x val="9.9169076917722566E-3"/>
                  <c:y val="2.539279352519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73-479A-88D1-4DDF7EB4D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физика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0.183</c:v>
                </c:pt>
                <c:pt idx="1">
                  <c:v>0.16900000000000001</c:v>
                </c:pt>
                <c:pt idx="2">
                  <c:v>0.21099999999999999</c:v>
                </c:pt>
                <c:pt idx="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B73-479A-88D1-4DDF7EB4D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17216"/>
        <c:axId val="197431296"/>
      </c:barChart>
      <c:catAx>
        <c:axId val="19741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97431296"/>
        <c:crosses val="autoZero"/>
        <c:auto val="1"/>
        <c:lblAlgn val="ctr"/>
        <c:lblOffset val="100"/>
        <c:noMultiLvlLbl val="0"/>
      </c:catAx>
      <c:valAx>
        <c:axId val="1974312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97417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1338582677164"/>
          <c:y val="0.14603125"/>
          <c:w val="0.7753366141732283"/>
          <c:h val="0.74939394685039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1836865255090972E-3"/>
                  <c:y val="5.2475956095391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E4-4DFE-ABC7-57E31EC4C5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 ПУ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Химия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53</c:v>
                </c:pt>
                <c:pt idx="2">
                  <c:v>56</c:v>
                </c:pt>
                <c:pt idx="3">
                  <c:v>68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B-49C8-9FAC-151163BC9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Углубленный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Математика ПУ</c:v>
                </c:pt>
                <c:pt idx="1">
                  <c:v>Информатика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Химия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66.36</c:v>
                </c:pt>
                <c:pt idx="1">
                  <c:v>48.8</c:v>
                </c:pt>
                <c:pt idx="2">
                  <c:v>61.9</c:v>
                </c:pt>
                <c:pt idx="3">
                  <c:v>60.75</c:v>
                </c:pt>
                <c:pt idx="4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B-49C8-9FAC-151163BC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327920"/>
        <c:axId val="484273424"/>
      </c:barChart>
      <c:catAx>
        <c:axId val="48432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73424"/>
        <c:crosses val="autoZero"/>
        <c:auto val="1"/>
        <c:lblAlgn val="ctr"/>
        <c:lblOffset val="100"/>
        <c:noMultiLvlLbl val="0"/>
      </c:catAx>
      <c:valAx>
        <c:axId val="48427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43279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374196194225724"/>
          <c:y val="4.2300196850393768E-2"/>
          <c:w val="0.34418274278215222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344" y="72820"/>
            <a:ext cx="936104" cy="1524000"/>
          </a:xfrm>
          <a:prstGeom prst="rect">
            <a:avLst/>
          </a:prstGeom>
        </p:spPr>
      </p:pic>
      <p:sp>
        <p:nvSpPr>
          <p:cNvPr id="4" name="object 2"/>
          <p:cNvSpPr txBox="1">
            <a:spLocks/>
          </p:cNvSpPr>
          <p:nvPr/>
        </p:nvSpPr>
        <p:spPr>
          <a:xfrm>
            <a:off x="2351584" y="142071"/>
            <a:ext cx="9527378" cy="90281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 algn="just">
              <a:spcBef>
                <a:spcPts val="320"/>
              </a:spcBef>
            </a:pPr>
            <a:r>
              <a:rPr lang="ru-RU" sz="2800" dirty="0">
                <a:solidFill>
                  <a:srgbClr val="FFFFFF"/>
                </a:solidFill>
              </a:rPr>
              <a:t>Управление образования </a:t>
            </a:r>
            <a:r>
              <a:rPr lang="ru-RU" sz="2800" dirty="0" smtClean="0">
                <a:solidFill>
                  <a:srgbClr val="FFFFFF"/>
                </a:solidFill>
              </a:rPr>
              <a:t>администрации </a:t>
            </a:r>
            <a:r>
              <a:rPr lang="ru-RU" sz="2800" dirty="0" err="1" smtClean="0">
                <a:solidFill>
                  <a:srgbClr val="FFFFFF"/>
                </a:solidFill>
              </a:rPr>
              <a:t>Починковского</a:t>
            </a:r>
            <a:r>
              <a:rPr lang="ru-RU" sz="2800" dirty="0" smtClean="0">
                <a:solidFill>
                  <a:srgbClr val="FFFFFF"/>
                </a:solidFill>
              </a:rPr>
              <a:t> муниципального округа</a:t>
            </a:r>
            <a:endParaRPr lang="ru-RU" sz="2800" dirty="0"/>
          </a:p>
        </p:txBody>
      </p:sp>
      <p:sp>
        <p:nvSpPr>
          <p:cNvPr id="5" name="object 10"/>
          <p:cNvSpPr txBox="1"/>
          <p:nvPr/>
        </p:nvSpPr>
        <p:spPr>
          <a:xfrm>
            <a:off x="1487488" y="2060848"/>
            <a:ext cx="9361040" cy="320344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4154" marR="217170" algn="ctr">
              <a:spcBef>
                <a:spcPts val="480"/>
              </a:spcBef>
            </a:pPr>
            <a:r>
              <a:rPr lang="ru-RU" sz="4000" b="1" spc="-20" dirty="0">
                <a:solidFill>
                  <a:srgbClr val="254695"/>
                </a:solidFill>
                <a:latin typeface="Calibri"/>
                <a:cs typeface="Calibri"/>
              </a:rPr>
              <a:t>Развитие математического и естественно-научного образования в </a:t>
            </a:r>
            <a:r>
              <a:rPr lang="ru-RU" sz="4000" b="1" spc="-20" dirty="0" err="1">
                <a:solidFill>
                  <a:srgbClr val="254695"/>
                </a:solidFill>
                <a:latin typeface="Calibri"/>
                <a:cs typeface="Calibri"/>
              </a:rPr>
              <a:t>Починковском</a:t>
            </a:r>
            <a:r>
              <a:rPr lang="ru-RU" sz="4000" b="1" spc="-20" dirty="0">
                <a:solidFill>
                  <a:srgbClr val="254695"/>
                </a:solidFill>
                <a:latin typeface="Calibri"/>
                <a:cs typeface="Calibri"/>
              </a:rPr>
              <a:t> </a:t>
            </a:r>
            <a:r>
              <a:rPr lang="ru-RU" sz="4000" b="1" spc="-20" dirty="0" smtClean="0">
                <a:solidFill>
                  <a:srgbClr val="254695"/>
                </a:solidFill>
                <a:latin typeface="Calibri"/>
                <a:cs typeface="Calibri"/>
              </a:rPr>
              <a:t>муниципальном </a:t>
            </a:r>
            <a:r>
              <a:rPr lang="ru-RU" sz="4000" b="1" spc="-20" dirty="0">
                <a:solidFill>
                  <a:srgbClr val="254695"/>
                </a:solidFill>
                <a:latin typeface="Calibri"/>
                <a:cs typeface="Calibri"/>
              </a:rPr>
              <a:t>округе до 2030 года. </a:t>
            </a:r>
            <a:endParaRPr lang="ru-RU" sz="4000" b="1" spc="-20" dirty="0" smtClean="0">
              <a:solidFill>
                <a:srgbClr val="254695"/>
              </a:solidFill>
              <a:latin typeface="Calibri"/>
              <a:cs typeface="Calibri"/>
            </a:endParaRPr>
          </a:p>
          <a:p>
            <a:pPr marL="224154" marR="217170" algn="ctr">
              <a:spcBef>
                <a:spcPts val="480"/>
              </a:spcBef>
            </a:pPr>
            <a:r>
              <a:rPr lang="ru-RU" sz="4000" b="1" spc="-20" dirty="0" smtClean="0">
                <a:solidFill>
                  <a:srgbClr val="254695"/>
                </a:solidFill>
                <a:latin typeface="Calibri"/>
                <a:cs typeface="Calibri"/>
              </a:rPr>
              <a:t>Проблемы. Задачи</a:t>
            </a:r>
            <a:r>
              <a:rPr lang="ru-RU" sz="4000" b="1" spc="-20" dirty="0">
                <a:solidFill>
                  <a:srgbClr val="254695"/>
                </a:solidFill>
                <a:latin typeface="Calibri"/>
                <a:cs typeface="Calibri"/>
              </a:rPr>
              <a:t>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3143672" y="5784095"/>
            <a:ext cx="8496944" cy="5982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666239" marR="5080" indent="2827020" algn="just">
              <a:spcBef>
                <a:spcPts val="345"/>
              </a:spcBef>
            </a:pPr>
            <a:r>
              <a:rPr lang="ru-RU" b="1" spc="-10" dirty="0" err="1">
                <a:latin typeface="Calibri"/>
                <a:cs typeface="Calibri"/>
              </a:rPr>
              <a:t>Бацина</a:t>
            </a:r>
            <a:r>
              <a:rPr lang="ru-RU" b="1" spc="-10" dirty="0">
                <a:latin typeface="Calibri"/>
                <a:cs typeface="Calibri"/>
              </a:rPr>
              <a:t> Елена Александровна</a:t>
            </a:r>
            <a:r>
              <a:rPr b="1" spc="-10" dirty="0">
                <a:latin typeface="Calibri"/>
                <a:cs typeface="Calibri"/>
              </a:rPr>
              <a:t>, </a:t>
            </a:r>
            <a:r>
              <a:rPr lang="ru-RU" dirty="0">
                <a:latin typeface="Calibri"/>
                <a:cs typeface="Calibri"/>
              </a:rPr>
              <a:t>заведующий районного информационно-диагностического кабинета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5591945" y="1916833"/>
            <a:ext cx="647065" cy="841375"/>
            <a:chOff x="8820711" y="1687995"/>
            <a:chExt cx="647065" cy="841375"/>
          </a:xfrm>
        </p:grpSpPr>
        <p:sp>
          <p:nvSpPr>
            <p:cNvPr id="5" name="object 3"/>
            <p:cNvSpPr/>
            <p:nvPr/>
          </p:nvSpPr>
          <p:spPr>
            <a:xfrm>
              <a:off x="8820711" y="1687995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5" h="647064">
                  <a:moveTo>
                    <a:pt x="323288" y="646578"/>
                  </a:moveTo>
                  <a:lnTo>
                    <a:pt x="275515" y="643073"/>
                  </a:lnTo>
                  <a:lnTo>
                    <a:pt x="229918" y="632890"/>
                  </a:lnTo>
                  <a:lnTo>
                    <a:pt x="186998" y="616531"/>
                  </a:lnTo>
                  <a:lnTo>
                    <a:pt x="147254" y="594494"/>
                  </a:lnTo>
                  <a:lnTo>
                    <a:pt x="111187" y="567280"/>
                  </a:lnTo>
                  <a:lnTo>
                    <a:pt x="79297" y="535390"/>
                  </a:lnTo>
                  <a:lnTo>
                    <a:pt x="52083" y="499323"/>
                  </a:lnTo>
                  <a:lnTo>
                    <a:pt x="30047" y="459579"/>
                  </a:lnTo>
                  <a:lnTo>
                    <a:pt x="13687" y="416659"/>
                  </a:lnTo>
                  <a:lnTo>
                    <a:pt x="3505" y="371062"/>
                  </a:lnTo>
                  <a:lnTo>
                    <a:pt x="0" y="323289"/>
                  </a:lnTo>
                  <a:lnTo>
                    <a:pt x="3505" y="275515"/>
                  </a:lnTo>
                  <a:lnTo>
                    <a:pt x="13687" y="229918"/>
                  </a:lnTo>
                  <a:lnTo>
                    <a:pt x="30047" y="186998"/>
                  </a:lnTo>
                  <a:lnTo>
                    <a:pt x="52083" y="147254"/>
                  </a:lnTo>
                  <a:lnTo>
                    <a:pt x="79297" y="111187"/>
                  </a:lnTo>
                  <a:lnTo>
                    <a:pt x="111187" y="79297"/>
                  </a:lnTo>
                  <a:lnTo>
                    <a:pt x="147254" y="52083"/>
                  </a:lnTo>
                  <a:lnTo>
                    <a:pt x="186998" y="30047"/>
                  </a:lnTo>
                  <a:lnTo>
                    <a:pt x="229918" y="13687"/>
                  </a:lnTo>
                  <a:lnTo>
                    <a:pt x="275515" y="3505"/>
                  </a:lnTo>
                  <a:lnTo>
                    <a:pt x="323288" y="0"/>
                  </a:lnTo>
                  <a:lnTo>
                    <a:pt x="371062" y="3505"/>
                  </a:lnTo>
                  <a:lnTo>
                    <a:pt x="416659" y="13687"/>
                  </a:lnTo>
                  <a:lnTo>
                    <a:pt x="459579" y="30047"/>
                  </a:lnTo>
                  <a:lnTo>
                    <a:pt x="499323" y="52083"/>
                  </a:lnTo>
                  <a:lnTo>
                    <a:pt x="535390" y="79297"/>
                  </a:lnTo>
                  <a:lnTo>
                    <a:pt x="567280" y="111187"/>
                  </a:lnTo>
                  <a:lnTo>
                    <a:pt x="594494" y="147254"/>
                  </a:lnTo>
                  <a:lnTo>
                    <a:pt x="616531" y="186998"/>
                  </a:lnTo>
                  <a:lnTo>
                    <a:pt x="632890" y="229918"/>
                  </a:lnTo>
                  <a:lnTo>
                    <a:pt x="643073" y="275515"/>
                  </a:lnTo>
                  <a:lnTo>
                    <a:pt x="646578" y="323289"/>
                  </a:lnTo>
                  <a:lnTo>
                    <a:pt x="643073" y="371062"/>
                  </a:lnTo>
                  <a:lnTo>
                    <a:pt x="632890" y="416659"/>
                  </a:lnTo>
                  <a:lnTo>
                    <a:pt x="616531" y="459579"/>
                  </a:lnTo>
                  <a:lnTo>
                    <a:pt x="594494" y="499323"/>
                  </a:lnTo>
                  <a:lnTo>
                    <a:pt x="567280" y="535390"/>
                  </a:lnTo>
                  <a:lnTo>
                    <a:pt x="535390" y="567280"/>
                  </a:lnTo>
                  <a:lnTo>
                    <a:pt x="499323" y="594494"/>
                  </a:lnTo>
                  <a:lnTo>
                    <a:pt x="459579" y="616531"/>
                  </a:lnTo>
                  <a:lnTo>
                    <a:pt x="416659" y="632890"/>
                  </a:lnTo>
                  <a:lnTo>
                    <a:pt x="371062" y="643073"/>
                  </a:lnTo>
                  <a:lnTo>
                    <a:pt x="323288" y="646578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8941380" y="180866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19" y="405238"/>
                  </a:moveTo>
                  <a:lnTo>
                    <a:pt x="156160" y="399887"/>
                  </a:lnTo>
                  <a:lnTo>
                    <a:pt x="113512" y="384643"/>
                  </a:lnTo>
                  <a:lnTo>
                    <a:pt x="75891" y="360725"/>
                  </a:lnTo>
                  <a:lnTo>
                    <a:pt x="44513" y="329347"/>
                  </a:lnTo>
                  <a:lnTo>
                    <a:pt x="20594" y="291726"/>
                  </a:lnTo>
                  <a:lnTo>
                    <a:pt x="5351" y="249077"/>
                  </a:lnTo>
                  <a:lnTo>
                    <a:pt x="0" y="202619"/>
                  </a:lnTo>
                  <a:lnTo>
                    <a:pt x="5351" y="156160"/>
                  </a:lnTo>
                  <a:lnTo>
                    <a:pt x="20594" y="113512"/>
                  </a:lnTo>
                  <a:lnTo>
                    <a:pt x="44513" y="75891"/>
                  </a:lnTo>
                  <a:lnTo>
                    <a:pt x="75891" y="44513"/>
                  </a:lnTo>
                  <a:lnTo>
                    <a:pt x="113512" y="20594"/>
                  </a:lnTo>
                  <a:lnTo>
                    <a:pt x="156160" y="5351"/>
                  </a:lnTo>
                  <a:lnTo>
                    <a:pt x="202619" y="0"/>
                  </a:lnTo>
                  <a:lnTo>
                    <a:pt x="249078" y="5351"/>
                  </a:lnTo>
                  <a:lnTo>
                    <a:pt x="291726" y="20594"/>
                  </a:lnTo>
                  <a:lnTo>
                    <a:pt x="329347" y="44513"/>
                  </a:lnTo>
                  <a:lnTo>
                    <a:pt x="360725" y="75891"/>
                  </a:lnTo>
                  <a:lnTo>
                    <a:pt x="384643" y="113512"/>
                  </a:lnTo>
                  <a:lnTo>
                    <a:pt x="399886" y="156160"/>
                  </a:lnTo>
                  <a:lnTo>
                    <a:pt x="405238" y="202619"/>
                  </a:lnTo>
                  <a:lnTo>
                    <a:pt x="399886" y="249077"/>
                  </a:lnTo>
                  <a:lnTo>
                    <a:pt x="384643" y="291726"/>
                  </a:lnTo>
                  <a:lnTo>
                    <a:pt x="360725" y="329347"/>
                  </a:lnTo>
                  <a:lnTo>
                    <a:pt x="329347" y="360725"/>
                  </a:lnTo>
                  <a:lnTo>
                    <a:pt x="291726" y="384643"/>
                  </a:lnTo>
                  <a:lnTo>
                    <a:pt x="249078" y="399887"/>
                  </a:lnTo>
                  <a:lnTo>
                    <a:pt x="202619" y="40523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27" y="1886110"/>
              <a:ext cx="250348" cy="25034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9126341" y="2258433"/>
              <a:ext cx="54610" cy="270510"/>
            </a:xfrm>
            <a:custGeom>
              <a:avLst/>
              <a:gdLst/>
              <a:ahLst/>
              <a:cxnLst/>
              <a:rect l="l" t="t" r="r" b="b"/>
              <a:pathLst>
                <a:path w="54609" h="270510">
                  <a:moveTo>
                    <a:pt x="54367" y="270349"/>
                  </a:moveTo>
                  <a:lnTo>
                    <a:pt x="0" y="270349"/>
                  </a:lnTo>
                  <a:lnTo>
                    <a:pt x="0" y="0"/>
                  </a:lnTo>
                  <a:lnTo>
                    <a:pt x="54367" y="0"/>
                  </a:lnTo>
                  <a:lnTo>
                    <a:pt x="54367" y="270349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727849" y="2708920"/>
            <a:ext cx="2699385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spcBef>
                <a:spcPts val="505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ЕГЭ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u="heavy" spc="114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100" u="heavy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информатике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10" y="13579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15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1775521" y="3717032"/>
            <a:ext cx="720081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14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9012512" y="4266257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2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5727871" y="4450667"/>
            <a:ext cx="2088231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2495601" y="4149080"/>
            <a:ext cx="1728192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1847527" y="4266256"/>
            <a:ext cx="3021500" cy="1201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R="61594" algn="ctr">
              <a:spcBef>
                <a:spcPts val="505"/>
              </a:spcBef>
            </a:pPr>
            <a:r>
              <a:rPr sz="2100" dirty="0">
                <a:latin typeface="Microsoft Sans Serif"/>
                <a:cs typeface="Microsoft Sans Serif"/>
              </a:rPr>
              <a:t>Сдавали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ОГЭ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spc="114" dirty="0" err="1">
                <a:latin typeface="Microsoft Sans Serif"/>
                <a:cs typeface="Microsoft Sans Serif"/>
              </a:rPr>
              <a:t>по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lang="ru-RU" sz="2100" spc="70" dirty="0">
                <a:latin typeface="Microsoft Sans Serif"/>
                <a:cs typeface="Microsoft Sans Serif"/>
              </a:rPr>
              <a:t>информатике </a:t>
            </a:r>
            <a:r>
              <a:rPr sz="2100" spc="75" dirty="0">
                <a:latin typeface="Microsoft Sans Serif"/>
                <a:cs typeface="Microsoft Sans Serif"/>
              </a:rPr>
              <a:t>в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202</a:t>
            </a:r>
            <a:r>
              <a:rPr lang="ru-RU" sz="2100" dirty="0">
                <a:latin typeface="Microsoft Sans Serif"/>
                <a:cs typeface="Microsoft Sans Serif"/>
              </a:rPr>
              <a:t>3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году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7248129" y="4836473"/>
            <a:ext cx="3257591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lang="ru-RU" sz="2100" spc="50" dirty="0">
                <a:latin typeface="Microsoft Sans Serif"/>
                <a:cs typeface="Microsoft Sans Serif"/>
              </a:rPr>
              <a:t>информатику </a:t>
            </a:r>
            <a:r>
              <a:rPr sz="2100" spc="60" dirty="0" err="1">
                <a:latin typeface="Microsoft Sans Serif"/>
                <a:cs typeface="Microsoft Sans Serif"/>
              </a:rPr>
              <a:t>впервые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8910" y="6274691"/>
            <a:ext cx="5832648" cy="40862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10 человек  изучали на базовом уровне</a:t>
            </a:r>
          </a:p>
        </p:txBody>
      </p:sp>
      <p:sp>
        <p:nvSpPr>
          <p:cNvPr id="19" name="object 16"/>
          <p:cNvSpPr txBox="1"/>
          <p:nvPr/>
        </p:nvSpPr>
        <p:spPr>
          <a:xfrm>
            <a:off x="7675732" y="3365245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углубленном уровне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8831559" y="2712672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5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520566" y="1393613"/>
            <a:ext cx="10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з 71</a:t>
            </a:r>
            <a:endParaRPr lang="ru-RU" sz="2800" b="1" dirty="0"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280897" y="345223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Преемственность выбора по предмету «Информатика»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1624" y="209227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19,7%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92136758"/>
              </p:ext>
            </p:extLst>
          </p:nvPr>
        </p:nvGraphicFramePr>
        <p:xfrm>
          <a:off x="1199456" y="1556792"/>
          <a:ext cx="95770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280897" y="345223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Выбор предмета «Информатика»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5591945" y="1916833"/>
            <a:ext cx="647065" cy="841375"/>
            <a:chOff x="8820711" y="1687995"/>
            <a:chExt cx="647065" cy="841375"/>
          </a:xfrm>
        </p:grpSpPr>
        <p:sp>
          <p:nvSpPr>
            <p:cNvPr id="5" name="object 3"/>
            <p:cNvSpPr/>
            <p:nvPr/>
          </p:nvSpPr>
          <p:spPr>
            <a:xfrm>
              <a:off x="8820711" y="1687995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5" h="647064">
                  <a:moveTo>
                    <a:pt x="323288" y="646578"/>
                  </a:moveTo>
                  <a:lnTo>
                    <a:pt x="275515" y="643073"/>
                  </a:lnTo>
                  <a:lnTo>
                    <a:pt x="229918" y="632890"/>
                  </a:lnTo>
                  <a:lnTo>
                    <a:pt x="186998" y="616531"/>
                  </a:lnTo>
                  <a:lnTo>
                    <a:pt x="147254" y="594494"/>
                  </a:lnTo>
                  <a:lnTo>
                    <a:pt x="111187" y="567280"/>
                  </a:lnTo>
                  <a:lnTo>
                    <a:pt x="79297" y="535390"/>
                  </a:lnTo>
                  <a:lnTo>
                    <a:pt x="52083" y="499323"/>
                  </a:lnTo>
                  <a:lnTo>
                    <a:pt x="30047" y="459579"/>
                  </a:lnTo>
                  <a:lnTo>
                    <a:pt x="13687" y="416659"/>
                  </a:lnTo>
                  <a:lnTo>
                    <a:pt x="3505" y="371062"/>
                  </a:lnTo>
                  <a:lnTo>
                    <a:pt x="0" y="323289"/>
                  </a:lnTo>
                  <a:lnTo>
                    <a:pt x="3505" y="275515"/>
                  </a:lnTo>
                  <a:lnTo>
                    <a:pt x="13687" y="229918"/>
                  </a:lnTo>
                  <a:lnTo>
                    <a:pt x="30047" y="186998"/>
                  </a:lnTo>
                  <a:lnTo>
                    <a:pt x="52083" y="147254"/>
                  </a:lnTo>
                  <a:lnTo>
                    <a:pt x="79297" y="111187"/>
                  </a:lnTo>
                  <a:lnTo>
                    <a:pt x="111187" y="79297"/>
                  </a:lnTo>
                  <a:lnTo>
                    <a:pt x="147254" y="52083"/>
                  </a:lnTo>
                  <a:lnTo>
                    <a:pt x="186998" y="30047"/>
                  </a:lnTo>
                  <a:lnTo>
                    <a:pt x="229918" y="13687"/>
                  </a:lnTo>
                  <a:lnTo>
                    <a:pt x="275515" y="3505"/>
                  </a:lnTo>
                  <a:lnTo>
                    <a:pt x="323288" y="0"/>
                  </a:lnTo>
                  <a:lnTo>
                    <a:pt x="371062" y="3505"/>
                  </a:lnTo>
                  <a:lnTo>
                    <a:pt x="416659" y="13687"/>
                  </a:lnTo>
                  <a:lnTo>
                    <a:pt x="459579" y="30047"/>
                  </a:lnTo>
                  <a:lnTo>
                    <a:pt x="499323" y="52083"/>
                  </a:lnTo>
                  <a:lnTo>
                    <a:pt x="535390" y="79297"/>
                  </a:lnTo>
                  <a:lnTo>
                    <a:pt x="567280" y="111187"/>
                  </a:lnTo>
                  <a:lnTo>
                    <a:pt x="594494" y="147254"/>
                  </a:lnTo>
                  <a:lnTo>
                    <a:pt x="616531" y="186998"/>
                  </a:lnTo>
                  <a:lnTo>
                    <a:pt x="632890" y="229918"/>
                  </a:lnTo>
                  <a:lnTo>
                    <a:pt x="643073" y="275515"/>
                  </a:lnTo>
                  <a:lnTo>
                    <a:pt x="646578" y="323289"/>
                  </a:lnTo>
                  <a:lnTo>
                    <a:pt x="643073" y="371062"/>
                  </a:lnTo>
                  <a:lnTo>
                    <a:pt x="632890" y="416659"/>
                  </a:lnTo>
                  <a:lnTo>
                    <a:pt x="616531" y="459579"/>
                  </a:lnTo>
                  <a:lnTo>
                    <a:pt x="594494" y="499323"/>
                  </a:lnTo>
                  <a:lnTo>
                    <a:pt x="567280" y="535390"/>
                  </a:lnTo>
                  <a:lnTo>
                    <a:pt x="535390" y="567280"/>
                  </a:lnTo>
                  <a:lnTo>
                    <a:pt x="499323" y="594494"/>
                  </a:lnTo>
                  <a:lnTo>
                    <a:pt x="459579" y="616531"/>
                  </a:lnTo>
                  <a:lnTo>
                    <a:pt x="416659" y="632890"/>
                  </a:lnTo>
                  <a:lnTo>
                    <a:pt x="371062" y="643073"/>
                  </a:lnTo>
                  <a:lnTo>
                    <a:pt x="323288" y="646578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8941380" y="180866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19" y="405238"/>
                  </a:moveTo>
                  <a:lnTo>
                    <a:pt x="156160" y="399887"/>
                  </a:lnTo>
                  <a:lnTo>
                    <a:pt x="113512" y="384643"/>
                  </a:lnTo>
                  <a:lnTo>
                    <a:pt x="75891" y="360725"/>
                  </a:lnTo>
                  <a:lnTo>
                    <a:pt x="44513" y="329347"/>
                  </a:lnTo>
                  <a:lnTo>
                    <a:pt x="20594" y="291726"/>
                  </a:lnTo>
                  <a:lnTo>
                    <a:pt x="5351" y="249077"/>
                  </a:lnTo>
                  <a:lnTo>
                    <a:pt x="0" y="202619"/>
                  </a:lnTo>
                  <a:lnTo>
                    <a:pt x="5351" y="156160"/>
                  </a:lnTo>
                  <a:lnTo>
                    <a:pt x="20594" y="113512"/>
                  </a:lnTo>
                  <a:lnTo>
                    <a:pt x="44513" y="75891"/>
                  </a:lnTo>
                  <a:lnTo>
                    <a:pt x="75891" y="44513"/>
                  </a:lnTo>
                  <a:lnTo>
                    <a:pt x="113512" y="20594"/>
                  </a:lnTo>
                  <a:lnTo>
                    <a:pt x="156160" y="5351"/>
                  </a:lnTo>
                  <a:lnTo>
                    <a:pt x="202619" y="0"/>
                  </a:lnTo>
                  <a:lnTo>
                    <a:pt x="249078" y="5351"/>
                  </a:lnTo>
                  <a:lnTo>
                    <a:pt x="291726" y="20594"/>
                  </a:lnTo>
                  <a:lnTo>
                    <a:pt x="329347" y="44513"/>
                  </a:lnTo>
                  <a:lnTo>
                    <a:pt x="360725" y="75891"/>
                  </a:lnTo>
                  <a:lnTo>
                    <a:pt x="384643" y="113512"/>
                  </a:lnTo>
                  <a:lnTo>
                    <a:pt x="399886" y="156160"/>
                  </a:lnTo>
                  <a:lnTo>
                    <a:pt x="405238" y="202619"/>
                  </a:lnTo>
                  <a:lnTo>
                    <a:pt x="399886" y="249077"/>
                  </a:lnTo>
                  <a:lnTo>
                    <a:pt x="384643" y="291726"/>
                  </a:lnTo>
                  <a:lnTo>
                    <a:pt x="360725" y="329347"/>
                  </a:lnTo>
                  <a:lnTo>
                    <a:pt x="329347" y="360725"/>
                  </a:lnTo>
                  <a:lnTo>
                    <a:pt x="291726" y="384643"/>
                  </a:lnTo>
                  <a:lnTo>
                    <a:pt x="249078" y="399887"/>
                  </a:lnTo>
                  <a:lnTo>
                    <a:pt x="202619" y="40523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27" y="1886110"/>
              <a:ext cx="250348" cy="25034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9126341" y="2258433"/>
              <a:ext cx="54610" cy="270510"/>
            </a:xfrm>
            <a:custGeom>
              <a:avLst/>
              <a:gdLst/>
              <a:ahLst/>
              <a:cxnLst/>
              <a:rect l="l" t="t" r="r" b="b"/>
              <a:pathLst>
                <a:path w="54609" h="270510">
                  <a:moveTo>
                    <a:pt x="54367" y="270349"/>
                  </a:moveTo>
                  <a:lnTo>
                    <a:pt x="0" y="270349"/>
                  </a:lnTo>
                  <a:lnTo>
                    <a:pt x="0" y="0"/>
                  </a:lnTo>
                  <a:lnTo>
                    <a:pt x="54367" y="0"/>
                  </a:lnTo>
                  <a:lnTo>
                    <a:pt x="54367" y="270349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727849" y="2708920"/>
            <a:ext cx="2699385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spcBef>
                <a:spcPts val="505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ЕГЭ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u="heavy" spc="114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100" u="heavy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биологии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8221" y="141099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15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1589107" y="3902069"/>
            <a:ext cx="634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14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9019490" y="4164612"/>
            <a:ext cx="50405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1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6040409" y="4531545"/>
            <a:ext cx="2088231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2442430" y="4403827"/>
            <a:ext cx="1728192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1775521" y="4540674"/>
            <a:ext cx="2808313" cy="12010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R="61594" algn="ctr">
              <a:spcBef>
                <a:spcPts val="505"/>
              </a:spcBef>
            </a:pPr>
            <a:r>
              <a:rPr sz="2100" dirty="0">
                <a:latin typeface="Microsoft Sans Serif"/>
                <a:cs typeface="Microsoft Sans Serif"/>
              </a:rPr>
              <a:t>Сдавали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ОГЭ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spc="114" dirty="0" err="1">
                <a:latin typeface="Microsoft Sans Serif"/>
                <a:cs typeface="Microsoft Sans Serif"/>
              </a:rPr>
              <a:t>по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lang="ru-RU" sz="2100" spc="70" dirty="0">
                <a:latin typeface="Microsoft Sans Serif"/>
                <a:cs typeface="Microsoft Sans Serif"/>
              </a:rPr>
              <a:t>биологии </a:t>
            </a:r>
            <a:r>
              <a:rPr sz="2100" spc="75" dirty="0">
                <a:latin typeface="Microsoft Sans Serif"/>
                <a:cs typeface="Microsoft Sans Serif"/>
              </a:rPr>
              <a:t>в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202</a:t>
            </a:r>
            <a:r>
              <a:rPr lang="ru-RU" sz="2100" dirty="0">
                <a:latin typeface="Microsoft Sans Serif"/>
                <a:cs typeface="Microsoft Sans Serif"/>
              </a:rPr>
              <a:t>3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году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8049361" y="4844546"/>
            <a:ext cx="2558936" cy="806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lang="ru-RU" sz="2100" spc="50" dirty="0">
                <a:latin typeface="Microsoft Sans Serif"/>
                <a:cs typeface="Microsoft Sans Serif"/>
              </a:rPr>
              <a:t>биологию </a:t>
            </a:r>
            <a:r>
              <a:rPr sz="2100" spc="60" dirty="0" err="1">
                <a:latin typeface="Microsoft Sans Serif"/>
                <a:cs typeface="Microsoft Sans Serif"/>
              </a:rPr>
              <a:t>впервые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793" y="5878559"/>
            <a:ext cx="4968552" cy="51077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4 изучали на базовом уровне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520566" y="1393613"/>
            <a:ext cx="10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з 71</a:t>
            </a:r>
            <a:endParaRPr lang="ru-RU" sz="2800" b="1" dirty="0"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335360" y="506056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Преемственность выбора по предмету «Биология» в 2025 году</a:t>
            </a:r>
            <a:endParaRPr lang="ru-RU" sz="2400" dirty="0"/>
          </a:p>
        </p:txBody>
      </p:sp>
      <p:sp>
        <p:nvSpPr>
          <p:cNvPr id="21" name="object 16"/>
          <p:cNvSpPr txBox="1"/>
          <p:nvPr/>
        </p:nvSpPr>
        <p:spPr>
          <a:xfrm>
            <a:off x="7934738" y="3371164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углубленном уровне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8879905" y="2622526"/>
            <a:ext cx="64364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 smtClean="0">
                <a:latin typeface="Arial Black"/>
                <a:cs typeface="Arial Black"/>
              </a:rPr>
              <a:t>11</a:t>
            </a:r>
            <a:endParaRPr sz="4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3936" y="156481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21%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8673608"/>
              </p:ext>
            </p:extLst>
          </p:nvPr>
        </p:nvGraphicFramePr>
        <p:xfrm>
          <a:off x="1127448" y="1916832"/>
          <a:ext cx="95770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574420" y="476672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Выбор предмета «Биология»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5591945" y="1916833"/>
            <a:ext cx="647065" cy="841375"/>
            <a:chOff x="8820711" y="1687995"/>
            <a:chExt cx="647065" cy="841375"/>
          </a:xfrm>
        </p:grpSpPr>
        <p:sp>
          <p:nvSpPr>
            <p:cNvPr id="5" name="object 3"/>
            <p:cNvSpPr/>
            <p:nvPr/>
          </p:nvSpPr>
          <p:spPr>
            <a:xfrm>
              <a:off x="8820711" y="1687995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5" h="647064">
                  <a:moveTo>
                    <a:pt x="323288" y="646578"/>
                  </a:moveTo>
                  <a:lnTo>
                    <a:pt x="275515" y="643073"/>
                  </a:lnTo>
                  <a:lnTo>
                    <a:pt x="229918" y="632890"/>
                  </a:lnTo>
                  <a:lnTo>
                    <a:pt x="186998" y="616531"/>
                  </a:lnTo>
                  <a:lnTo>
                    <a:pt x="147254" y="594494"/>
                  </a:lnTo>
                  <a:lnTo>
                    <a:pt x="111187" y="567280"/>
                  </a:lnTo>
                  <a:lnTo>
                    <a:pt x="79297" y="535390"/>
                  </a:lnTo>
                  <a:lnTo>
                    <a:pt x="52083" y="499323"/>
                  </a:lnTo>
                  <a:lnTo>
                    <a:pt x="30047" y="459579"/>
                  </a:lnTo>
                  <a:lnTo>
                    <a:pt x="13687" y="416659"/>
                  </a:lnTo>
                  <a:lnTo>
                    <a:pt x="3505" y="371062"/>
                  </a:lnTo>
                  <a:lnTo>
                    <a:pt x="0" y="323289"/>
                  </a:lnTo>
                  <a:lnTo>
                    <a:pt x="3505" y="275515"/>
                  </a:lnTo>
                  <a:lnTo>
                    <a:pt x="13687" y="229918"/>
                  </a:lnTo>
                  <a:lnTo>
                    <a:pt x="30047" y="186998"/>
                  </a:lnTo>
                  <a:lnTo>
                    <a:pt x="52083" y="147254"/>
                  </a:lnTo>
                  <a:lnTo>
                    <a:pt x="79297" y="111187"/>
                  </a:lnTo>
                  <a:lnTo>
                    <a:pt x="111187" y="79297"/>
                  </a:lnTo>
                  <a:lnTo>
                    <a:pt x="147254" y="52083"/>
                  </a:lnTo>
                  <a:lnTo>
                    <a:pt x="186998" y="30047"/>
                  </a:lnTo>
                  <a:lnTo>
                    <a:pt x="229918" y="13687"/>
                  </a:lnTo>
                  <a:lnTo>
                    <a:pt x="275515" y="3505"/>
                  </a:lnTo>
                  <a:lnTo>
                    <a:pt x="323288" y="0"/>
                  </a:lnTo>
                  <a:lnTo>
                    <a:pt x="371062" y="3505"/>
                  </a:lnTo>
                  <a:lnTo>
                    <a:pt x="416659" y="13687"/>
                  </a:lnTo>
                  <a:lnTo>
                    <a:pt x="459579" y="30047"/>
                  </a:lnTo>
                  <a:lnTo>
                    <a:pt x="499323" y="52083"/>
                  </a:lnTo>
                  <a:lnTo>
                    <a:pt x="535390" y="79297"/>
                  </a:lnTo>
                  <a:lnTo>
                    <a:pt x="567280" y="111187"/>
                  </a:lnTo>
                  <a:lnTo>
                    <a:pt x="594494" y="147254"/>
                  </a:lnTo>
                  <a:lnTo>
                    <a:pt x="616531" y="186998"/>
                  </a:lnTo>
                  <a:lnTo>
                    <a:pt x="632890" y="229918"/>
                  </a:lnTo>
                  <a:lnTo>
                    <a:pt x="643073" y="275515"/>
                  </a:lnTo>
                  <a:lnTo>
                    <a:pt x="646578" y="323289"/>
                  </a:lnTo>
                  <a:lnTo>
                    <a:pt x="643073" y="371062"/>
                  </a:lnTo>
                  <a:lnTo>
                    <a:pt x="632890" y="416659"/>
                  </a:lnTo>
                  <a:lnTo>
                    <a:pt x="616531" y="459579"/>
                  </a:lnTo>
                  <a:lnTo>
                    <a:pt x="594494" y="499323"/>
                  </a:lnTo>
                  <a:lnTo>
                    <a:pt x="567280" y="535390"/>
                  </a:lnTo>
                  <a:lnTo>
                    <a:pt x="535390" y="567280"/>
                  </a:lnTo>
                  <a:lnTo>
                    <a:pt x="499323" y="594494"/>
                  </a:lnTo>
                  <a:lnTo>
                    <a:pt x="459579" y="616531"/>
                  </a:lnTo>
                  <a:lnTo>
                    <a:pt x="416659" y="632890"/>
                  </a:lnTo>
                  <a:lnTo>
                    <a:pt x="371062" y="643073"/>
                  </a:lnTo>
                  <a:lnTo>
                    <a:pt x="323288" y="646578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8941380" y="180866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19" y="405238"/>
                  </a:moveTo>
                  <a:lnTo>
                    <a:pt x="156160" y="399887"/>
                  </a:lnTo>
                  <a:lnTo>
                    <a:pt x="113512" y="384643"/>
                  </a:lnTo>
                  <a:lnTo>
                    <a:pt x="75891" y="360725"/>
                  </a:lnTo>
                  <a:lnTo>
                    <a:pt x="44513" y="329347"/>
                  </a:lnTo>
                  <a:lnTo>
                    <a:pt x="20594" y="291726"/>
                  </a:lnTo>
                  <a:lnTo>
                    <a:pt x="5351" y="249077"/>
                  </a:lnTo>
                  <a:lnTo>
                    <a:pt x="0" y="202619"/>
                  </a:lnTo>
                  <a:lnTo>
                    <a:pt x="5351" y="156160"/>
                  </a:lnTo>
                  <a:lnTo>
                    <a:pt x="20594" y="113512"/>
                  </a:lnTo>
                  <a:lnTo>
                    <a:pt x="44513" y="75891"/>
                  </a:lnTo>
                  <a:lnTo>
                    <a:pt x="75891" y="44513"/>
                  </a:lnTo>
                  <a:lnTo>
                    <a:pt x="113512" y="20594"/>
                  </a:lnTo>
                  <a:lnTo>
                    <a:pt x="156160" y="5351"/>
                  </a:lnTo>
                  <a:lnTo>
                    <a:pt x="202619" y="0"/>
                  </a:lnTo>
                  <a:lnTo>
                    <a:pt x="249078" y="5351"/>
                  </a:lnTo>
                  <a:lnTo>
                    <a:pt x="291726" y="20594"/>
                  </a:lnTo>
                  <a:lnTo>
                    <a:pt x="329347" y="44513"/>
                  </a:lnTo>
                  <a:lnTo>
                    <a:pt x="360725" y="75891"/>
                  </a:lnTo>
                  <a:lnTo>
                    <a:pt x="384643" y="113512"/>
                  </a:lnTo>
                  <a:lnTo>
                    <a:pt x="399886" y="156160"/>
                  </a:lnTo>
                  <a:lnTo>
                    <a:pt x="405238" y="202619"/>
                  </a:lnTo>
                  <a:lnTo>
                    <a:pt x="399886" y="249077"/>
                  </a:lnTo>
                  <a:lnTo>
                    <a:pt x="384643" y="291726"/>
                  </a:lnTo>
                  <a:lnTo>
                    <a:pt x="360725" y="329347"/>
                  </a:lnTo>
                  <a:lnTo>
                    <a:pt x="329347" y="360725"/>
                  </a:lnTo>
                  <a:lnTo>
                    <a:pt x="291726" y="384643"/>
                  </a:lnTo>
                  <a:lnTo>
                    <a:pt x="249078" y="399887"/>
                  </a:lnTo>
                  <a:lnTo>
                    <a:pt x="202619" y="40523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27" y="1886110"/>
              <a:ext cx="250348" cy="25034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9126341" y="2258433"/>
              <a:ext cx="54610" cy="270510"/>
            </a:xfrm>
            <a:custGeom>
              <a:avLst/>
              <a:gdLst/>
              <a:ahLst/>
              <a:cxnLst/>
              <a:rect l="l" t="t" r="r" b="b"/>
              <a:pathLst>
                <a:path w="54609" h="270510">
                  <a:moveTo>
                    <a:pt x="54367" y="270349"/>
                  </a:moveTo>
                  <a:lnTo>
                    <a:pt x="0" y="270349"/>
                  </a:lnTo>
                  <a:lnTo>
                    <a:pt x="0" y="0"/>
                  </a:lnTo>
                  <a:lnTo>
                    <a:pt x="54367" y="0"/>
                  </a:lnTo>
                  <a:lnTo>
                    <a:pt x="54367" y="270349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727849" y="2708920"/>
            <a:ext cx="2699385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spcBef>
                <a:spcPts val="505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ЕГЭ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u="heavy" spc="114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100" u="heavy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физике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929" y="139361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13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1775521" y="3717032"/>
            <a:ext cx="634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7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9120337" y="3717033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6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6744073" y="4149080"/>
            <a:ext cx="2088231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2495601" y="4149080"/>
            <a:ext cx="1728192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1847528" y="4266257"/>
            <a:ext cx="3024337" cy="8434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R="61594" algn="ctr">
              <a:spcBef>
                <a:spcPts val="505"/>
              </a:spcBef>
            </a:pPr>
            <a:r>
              <a:rPr sz="2100" dirty="0">
                <a:latin typeface="Microsoft Sans Serif"/>
                <a:cs typeface="Microsoft Sans Serif"/>
              </a:rPr>
              <a:t>Сдавали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ОГЭ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spc="114" dirty="0" err="1">
                <a:latin typeface="Microsoft Sans Serif"/>
                <a:cs typeface="Microsoft Sans Serif"/>
              </a:rPr>
              <a:t>по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lang="ru-RU" sz="2100" spc="70" dirty="0">
                <a:latin typeface="Microsoft Sans Serif"/>
                <a:cs typeface="Microsoft Sans Serif"/>
              </a:rPr>
              <a:t>физике </a:t>
            </a:r>
            <a:r>
              <a:rPr sz="2100" spc="75" dirty="0">
                <a:latin typeface="Microsoft Sans Serif"/>
                <a:cs typeface="Microsoft Sans Serif"/>
              </a:rPr>
              <a:t>в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202</a:t>
            </a:r>
            <a:r>
              <a:rPr lang="ru-RU" sz="2100" dirty="0">
                <a:latin typeface="Microsoft Sans Serif"/>
                <a:cs typeface="Microsoft Sans Serif"/>
              </a:rPr>
              <a:t>3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году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8040215" y="4293097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lang="ru-RU" sz="2100" spc="50" dirty="0">
                <a:latin typeface="Microsoft Sans Serif"/>
                <a:cs typeface="Microsoft Sans Serif"/>
              </a:rPr>
              <a:t>физику </a:t>
            </a:r>
            <a:r>
              <a:rPr sz="2100" spc="60" dirty="0" err="1">
                <a:latin typeface="Microsoft Sans Serif"/>
                <a:cs typeface="Microsoft Sans Serif"/>
              </a:rPr>
              <a:t>впервые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688" y="5894506"/>
            <a:ext cx="4896545" cy="51077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1 изучал на базовом уровне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520566" y="1393613"/>
            <a:ext cx="10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з 71</a:t>
            </a:r>
            <a:endParaRPr lang="ru-RU" sz="2800" b="1" dirty="0"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442366" y="366505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Преемственность выбора по предмету «Физика» в 2025 году</a:t>
            </a:r>
            <a:endParaRPr lang="ru-RU" sz="2400" dirty="0"/>
          </a:p>
        </p:txBody>
      </p:sp>
      <p:sp>
        <p:nvSpPr>
          <p:cNvPr id="21" name="object 9"/>
          <p:cNvSpPr txBox="1"/>
          <p:nvPr/>
        </p:nvSpPr>
        <p:spPr>
          <a:xfrm>
            <a:off x="8944947" y="2174034"/>
            <a:ext cx="8640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 smtClean="0">
                <a:latin typeface="Arial Black"/>
                <a:cs typeface="Arial Black"/>
              </a:rPr>
              <a:t>12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8040216" y="2956836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углубленном уровне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184482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18,3%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07942036"/>
              </p:ext>
            </p:extLst>
          </p:nvPr>
        </p:nvGraphicFramePr>
        <p:xfrm>
          <a:off x="1127448" y="1828800"/>
          <a:ext cx="10081120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574420" y="476672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Выбор предмета «Физика»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5591945" y="1916833"/>
            <a:ext cx="647065" cy="841375"/>
            <a:chOff x="8820711" y="1687995"/>
            <a:chExt cx="647065" cy="841375"/>
          </a:xfrm>
        </p:grpSpPr>
        <p:sp>
          <p:nvSpPr>
            <p:cNvPr id="5" name="object 3"/>
            <p:cNvSpPr/>
            <p:nvPr/>
          </p:nvSpPr>
          <p:spPr>
            <a:xfrm>
              <a:off x="8820711" y="1687995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5" h="647064">
                  <a:moveTo>
                    <a:pt x="323288" y="646578"/>
                  </a:moveTo>
                  <a:lnTo>
                    <a:pt x="275515" y="643073"/>
                  </a:lnTo>
                  <a:lnTo>
                    <a:pt x="229918" y="632890"/>
                  </a:lnTo>
                  <a:lnTo>
                    <a:pt x="186998" y="616531"/>
                  </a:lnTo>
                  <a:lnTo>
                    <a:pt x="147254" y="594494"/>
                  </a:lnTo>
                  <a:lnTo>
                    <a:pt x="111187" y="567280"/>
                  </a:lnTo>
                  <a:lnTo>
                    <a:pt x="79297" y="535390"/>
                  </a:lnTo>
                  <a:lnTo>
                    <a:pt x="52083" y="499323"/>
                  </a:lnTo>
                  <a:lnTo>
                    <a:pt x="30047" y="459579"/>
                  </a:lnTo>
                  <a:lnTo>
                    <a:pt x="13687" y="416659"/>
                  </a:lnTo>
                  <a:lnTo>
                    <a:pt x="3505" y="371062"/>
                  </a:lnTo>
                  <a:lnTo>
                    <a:pt x="0" y="323289"/>
                  </a:lnTo>
                  <a:lnTo>
                    <a:pt x="3505" y="275515"/>
                  </a:lnTo>
                  <a:lnTo>
                    <a:pt x="13687" y="229918"/>
                  </a:lnTo>
                  <a:lnTo>
                    <a:pt x="30047" y="186998"/>
                  </a:lnTo>
                  <a:lnTo>
                    <a:pt x="52083" y="147254"/>
                  </a:lnTo>
                  <a:lnTo>
                    <a:pt x="79297" y="111187"/>
                  </a:lnTo>
                  <a:lnTo>
                    <a:pt x="111187" y="79297"/>
                  </a:lnTo>
                  <a:lnTo>
                    <a:pt x="147254" y="52083"/>
                  </a:lnTo>
                  <a:lnTo>
                    <a:pt x="186998" y="30047"/>
                  </a:lnTo>
                  <a:lnTo>
                    <a:pt x="229918" y="13687"/>
                  </a:lnTo>
                  <a:lnTo>
                    <a:pt x="275515" y="3505"/>
                  </a:lnTo>
                  <a:lnTo>
                    <a:pt x="323288" y="0"/>
                  </a:lnTo>
                  <a:lnTo>
                    <a:pt x="371062" y="3505"/>
                  </a:lnTo>
                  <a:lnTo>
                    <a:pt x="416659" y="13687"/>
                  </a:lnTo>
                  <a:lnTo>
                    <a:pt x="459579" y="30047"/>
                  </a:lnTo>
                  <a:lnTo>
                    <a:pt x="499323" y="52083"/>
                  </a:lnTo>
                  <a:lnTo>
                    <a:pt x="535390" y="79297"/>
                  </a:lnTo>
                  <a:lnTo>
                    <a:pt x="567280" y="111187"/>
                  </a:lnTo>
                  <a:lnTo>
                    <a:pt x="594494" y="147254"/>
                  </a:lnTo>
                  <a:lnTo>
                    <a:pt x="616531" y="186998"/>
                  </a:lnTo>
                  <a:lnTo>
                    <a:pt x="632890" y="229918"/>
                  </a:lnTo>
                  <a:lnTo>
                    <a:pt x="643073" y="275515"/>
                  </a:lnTo>
                  <a:lnTo>
                    <a:pt x="646578" y="323289"/>
                  </a:lnTo>
                  <a:lnTo>
                    <a:pt x="643073" y="371062"/>
                  </a:lnTo>
                  <a:lnTo>
                    <a:pt x="632890" y="416659"/>
                  </a:lnTo>
                  <a:lnTo>
                    <a:pt x="616531" y="459579"/>
                  </a:lnTo>
                  <a:lnTo>
                    <a:pt x="594494" y="499323"/>
                  </a:lnTo>
                  <a:lnTo>
                    <a:pt x="567280" y="535390"/>
                  </a:lnTo>
                  <a:lnTo>
                    <a:pt x="535390" y="567280"/>
                  </a:lnTo>
                  <a:lnTo>
                    <a:pt x="499323" y="594494"/>
                  </a:lnTo>
                  <a:lnTo>
                    <a:pt x="459579" y="616531"/>
                  </a:lnTo>
                  <a:lnTo>
                    <a:pt x="416659" y="632890"/>
                  </a:lnTo>
                  <a:lnTo>
                    <a:pt x="371062" y="643073"/>
                  </a:lnTo>
                  <a:lnTo>
                    <a:pt x="323288" y="646578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8941380" y="180866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19" y="405238"/>
                  </a:moveTo>
                  <a:lnTo>
                    <a:pt x="156160" y="399887"/>
                  </a:lnTo>
                  <a:lnTo>
                    <a:pt x="113512" y="384643"/>
                  </a:lnTo>
                  <a:lnTo>
                    <a:pt x="75891" y="360725"/>
                  </a:lnTo>
                  <a:lnTo>
                    <a:pt x="44513" y="329347"/>
                  </a:lnTo>
                  <a:lnTo>
                    <a:pt x="20594" y="291726"/>
                  </a:lnTo>
                  <a:lnTo>
                    <a:pt x="5351" y="249077"/>
                  </a:lnTo>
                  <a:lnTo>
                    <a:pt x="0" y="202619"/>
                  </a:lnTo>
                  <a:lnTo>
                    <a:pt x="5351" y="156160"/>
                  </a:lnTo>
                  <a:lnTo>
                    <a:pt x="20594" y="113512"/>
                  </a:lnTo>
                  <a:lnTo>
                    <a:pt x="44513" y="75891"/>
                  </a:lnTo>
                  <a:lnTo>
                    <a:pt x="75891" y="44513"/>
                  </a:lnTo>
                  <a:lnTo>
                    <a:pt x="113512" y="20594"/>
                  </a:lnTo>
                  <a:lnTo>
                    <a:pt x="156160" y="5351"/>
                  </a:lnTo>
                  <a:lnTo>
                    <a:pt x="202619" y="0"/>
                  </a:lnTo>
                  <a:lnTo>
                    <a:pt x="249078" y="5351"/>
                  </a:lnTo>
                  <a:lnTo>
                    <a:pt x="291726" y="20594"/>
                  </a:lnTo>
                  <a:lnTo>
                    <a:pt x="329347" y="44513"/>
                  </a:lnTo>
                  <a:lnTo>
                    <a:pt x="360725" y="75891"/>
                  </a:lnTo>
                  <a:lnTo>
                    <a:pt x="384643" y="113512"/>
                  </a:lnTo>
                  <a:lnTo>
                    <a:pt x="399886" y="156160"/>
                  </a:lnTo>
                  <a:lnTo>
                    <a:pt x="405238" y="202619"/>
                  </a:lnTo>
                  <a:lnTo>
                    <a:pt x="399886" y="249077"/>
                  </a:lnTo>
                  <a:lnTo>
                    <a:pt x="384643" y="291726"/>
                  </a:lnTo>
                  <a:lnTo>
                    <a:pt x="360725" y="329347"/>
                  </a:lnTo>
                  <a:lnTo>
                    <a:pt x="329347" y="360725"/>
                  </a:lnTo>
                  <a:lnTo>
                    <a:pt x="291726" y="384643"/>
                  </a:lnTo>
                  <a:lnTo>
                    <a:pt x="249078" y="399887"/>
                  </a:lnTo>
                  <a:lnTo>
                    <a:pt x="202619" y="40523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27" y="1886110"/>
              <a:ext cx="250348" cy="25034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9126341" y="2258433"/>
              <a:ext cx="54610" cy="270510"/>
            </a:xfrm>
            <a:custGeom>
              <a:avLst/>
              <a:gdLst/>
              <a:ahLst/>
              <a:cxnLst/>
              <a:rect l="l" t="t" r="r" b="b"/>
              <a:pathLst>
                <a:path w="54609" h="270510">
                  <a:moveTo>
                    <a:pt x="54367" y="270349"/>
                  </a:moveTo>
                  <a:lnTo>
                    <a:pt x="0" y="270349"/>
                  </a:lnTo>
                  <a:lnTo>
                    <a:pt x="0" y="0"/>
                  </a:lnTo>
                  <a:lnTo>
                    <a:pt x="54367" y="0"/>
                  </a:lnTo>
                  <a:lnTo>
                    <a:pt x="54367" y="270349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727849" y="2708920"/>
            <a:ext cx="2699385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spcBef>
                <a:spcPts val="505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ЕГЭ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u="heavy" spc="114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100" u="heavy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химии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10" y="1359495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12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1775521" y="3717032"/>
            <a:ext cx="634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10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9120335" y="3891510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2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6744073" y="4149080"/>
            <a:ext cx="2088231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2495601" y="4149080"/>
            <a:ext cx="1728192" cy="72008"/>
          </a:xfrm>
          <a:custGeom>
            <a:avLst/>
            <a:gdLst/>
            <a:ahLst/>
            <a:cxnLst/>
            <a:rect l="l" t="t" r="r" b="b"/>
            <a:pathLst>
              <a:path w="3651884" h="47625">
                <a:moveTo>
                  <a:pt x="0" y="47624"/>
                </a:moveTo>
                <a:lnTo>
                  <a:pt x="0" y="0"/>
                </a:lnTo>
                <a:lnTo>
                  <a:pt x="3651683" y="0"/>
                </a:lnTo>
                <a:lnTo>
                  <a:pt x="3651683" y="47624"/>
                </a:lnTo>
                <a:lnTo>
                  <a:pt x="0" y="47624"/>
                </a:lnTo>
                <a:close/>
              </a:path>
            </a:pathLst>
          </a:custGeom>
          <a:solidFill>
            <a:srgbClr val="FF53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1847528" y="4266257"/>
            <a:ext cx="2808313" cy="8434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R="61594" algn="ctr">
              <a:spcBef>
                <a:spcPts val="505"/>
              </a:spcBef>
            </a:pPr>
            <a:r>
              <a:rPr sz="2100" dirty="0">
                <a:latin typeface="Microsoft Sans Serif"/>
                <a:cs typeface="Microsoft Sans Serif"/>
              </a:rPr>
              <a:t>Сдавали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ОГЭ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spc="114" dirty="0" err="1">
                <a:latin typeface="Microsoft Sans Serif"/>
                <a:cs typeface="Microsoft Sans Serif"/>
              </a:rPr>
              <a:t>по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lang="ru-RU" sz="2100" spc="70" dirty="0">
                <a:latin typeface="Microsoft Sans Serif"/>
                <a:cs typeface="Microsoft Sans Serif"/>
              </a:rPr>
              <a:t>химии </a:t>
            </a:r>
            <a:r>
              <a:rPr sz="2100" spc="75" dirty="0">
                <a:latin typeface="Microsoft Sans Serif"/>
                <a:cs typeface="Microsoft Sans Serif"/>
              </a:rPr>
              <a:t>в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202</a:t>
            </a:r>
            <a:r>
              <a:rPr lang="ru-RU" sz="2100" dirty="0">
                <a:latin typeface="Microsoft Sans Serif"/>
                <a:cs typeface="Microsoft Sans Serif"/>
              </a:rPr>
              <a:t>3</a:t>
            </a:r>
            <a:r>
              <a:rPr sz="2100" spc="25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году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8100739" y="4619990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lang="ru-RU" sz="2100" spc="50" dirty="0">
                <a:latin typeface="Microsoft Sans Serif"/>
                <a:cs typeface="Microsoft Sans Serif"/>
              </a:rPr>
              <a:t>химию </a:t>
            </a:r>
            <a:r>
              <a:rPr sz="2100" spc="60" dirty="0" err="1">
                <a:latin typeface="Microsoft Sans Serif"/>
                <a:cs typeface="Microsoft Sans Serif"/>
              </a:rPr>
              <a:t>впервые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3712" y="5877273"/>
            <a:ext cx="4536504" cy="51077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</a:rPr>
              <a:t>1 изучал на базовом уровне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520566" y="1393613"/>
            <a:ext cx="10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з 71</a:t>
            </a:r>
            <a:endParaRPr lang="ru-RU" sz="2800" b="1" dirty="0"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442366" y="366505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Преемственность выбора по предмету «Химия» в 2025 году</a:t>
            </a:r>
            <a:endParaRPr lang="ru-RU" sz="2400" dirty="0"/>
          </a:p>
        </p:txBody>
      </p:sp>
      <p:sp>
        <p:nvSpPr>
          <p:cNvPr id="21" name="object 16"/>
          <p:cNvSpPr txBox="1"/>
          <p:nvPr/>
        </p:nvSpPr>
        <p:spPr>
          <a:xfrm>
            <a:off x="8040216" y="2847623"/>
            <a:ext cx="2673559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углубленном уровне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22" name="object 9"/>
          <p:cNvSpPr txBox="1"/>
          <p:nvPr/>
        </p:nvSpPr>
        <p:spPr>
          <a:xfrm>
            <a:off x="9059811" y="2152463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 smtClean="0">
                <a:latin typeface="Arial Black"/>
                <a:cs typeface="Arial Black"/>
              </a:rPr>
              <a:t>11</a:t>
            </a:r>
            <a:endParaRPr sz="4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9576" y="155679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17 %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7387887"/>
              </p:ext>
            </p:extLst>
          </p:nvPr>
        </p:nvGraphicFramePr>
        <p:xfrm>
          <a:off x="1271464" y="1843474"/>
          <a:ext cx="9865096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574420" y="476672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Выбор предмета «Химия»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1624" y="213285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67,6 %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73010068"/>
              </p:ext>
            </p:extLst>
          </p:nvPr>
        </p:nvGraphicFramePr>
        <p:xfrm>
          <a:off x="983432" y="1828800"/>
          <a:ext cx="10153128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299356" y="260648"/>
            <a:ext cx="11593288" cy="707886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Выбор предметов математического и естественно-научного циклов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55080"/>
              </p:ext>
            </p:extLst>
          </p:nvPr>
        </p:nvGraphicFramePr>
        <p:xfrm>
          <a:off x="1343472" y="1556792"/>
          <a:ext cx="925252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"/>
          <p:cNvSpPr txBox="1">
            <a:spLocks/>
          </p:cNvSpPr>
          <p:nvPr/>
        </p:nvSpPr>
        <p:spPr>
          <a:xfrm>
            <a:off x="335360" y="325447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Выбор одного и того же предмета ГИА 9 в 2023 г. и ГИА 11 в 2025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4"/>
          <p:cNvGrpSpPr/>
          <p:nvPr/>
        </p:nvGrpSpPr>
        <p:grpSpPr>
          <a:xfrm>
            <a:off x="7968209" y="1404642"/>
            <a:ext cx="4223539" cy="5192533"/>
            <a:chOff x="7336013" y="1094063"/>
            <a:chExt cx="4685347" cy="5707820"/>
          </a:xfrm>
        </p:grpSpPr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8237" y="1094063"/>
              <a:ext cx="4383123" cy="5707820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6013" y="1216073"/>
              <a:ext cx="4109763" cy="5210556"/>
            </a:xfrm>
            <a:prstGeom prst="rect">
              <a:avLst/>
            </a:prstGeom>
          </p:spPr>
        </p:pic>
      </p:grpSp>
      <p:sp>
        <p:nvSpPr>
          <p:cNvPr id="6" name="object 8"/>
          <p:cNvSpPr txBox="1"/>
          <p:nvPr/>
        </p:nvSpPr>
        <p:spPr>
          <a:xfrm>
            <a:off x="4142562" y="3539342"/>
            <a:ext cx="368942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6160" marR="5080" indent="-10795" algn="r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Распоряжение правительства</a:t>
            </a:r>
            <a:endParaRPr dirty="0">
              <a:latin typeface="Calibri"/>
              <a:cs typeface="Calibri"/>
            </a:endParaRPr>
          </a:p>
          <a:p>
            <a:pPr marL="12700" marR="5080" indent="137160" algn="r"/>
            <a:r>
              <a:rPr spc="-10" dirty="0">
                <a:latin typeface="Calibri"/>
                <a:cs typeface="Calibri"/>
              </a:rPr>
              <a:t>Российской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Федерации </a:t>
            </a:r>
            <a:r>
              <a:rPr dirty="0">
                <a:latin typeface="Calibri"/>
                <a:cs typeface="Calibri"/>
              </a:rPr>
              <a:t>от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19.11.2024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г.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№3333-</a:t>
            </a:r>
            <a:r>
              <a:rPr spc="-50" dirty="0">
                <a:latin typeface="Calibri"/>
                <a:cs typeface="Calibri"/>
              </a:rPr>
              <a:t>р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908" y="1276375"/>
            <a:ext cx="5301630" cy="2993483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1919537" y="15430"/>
            <a:ext cx="10081120" cy="105272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800" dirty="0">
                <a:solidFill>
                  <a:srgbClr val="FFFFFF"/>
                </a:solidFill>
              </a:rPr>
              <a:t>Качество</a:t>
            </a:r>
            <a:r>
              <a:rPr lang="ru-RU" sz="2800" spc="-60" dirty="0">
                <a:solidFill>
                  <a:srgbClr val="FFFFFF"/>
                </a:solidFill>
              </a:rPr>
              <a:t> </a:t>
            </a:r>
            <a:r>
              <a:rPr lang="ru-RU" sz="2800" spc="-10" dirty="0">
                <a:solidFill>
                  <a:srgbClr val="FFFFFF"/>
                </a:solidFill>
              </a:rPr>
              <a:t>естественно-</a:t>
            </a:r>
            <a:r>
              <a:rPr lang="ru-RU" sz="2800" spc="-20" dirty="0">
                <a:solidFill>
                  <a:srgbClr val="FFFFFF"/>
                </a:solidFill>
              </a:rPr>
              <a:t>математического</a:t>
            </a:r>
            <a:r>
              <a:rPr lang="ru-RU" sz="2800" spc="-60" dirty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образования</a:t>
            </a:r>
            <a:r>
              <a:rPr lang="ru-RU" sz="2800" spc="-15" dirty="0">
                <a:solidFill>
                  <a:srgbClr val="FFFFFF"/>
                </a:solidFill>
              </a:rPr>
              <a:t> </a:t>
            </a:r>
            <a:r>
              <a:rPr lang="ru-RU" sz="2800" spc="-50" dirty="0">
                <a:solidFill>
                  <a:srgbClr val="FFFFFF"/>
                </a:solidFill>
              </a:rPr>
              <a:t>– </a:t>
            </a:r>
            <a:r>
              <a:rPr lang="ru-RU" sz="2800" dirty="0">
                <a:solidFill>
                  <a:srgbClr val="FFFFFF"/>
                </a:solidFill>
              </a:rPr>
              <a:t>основа</a:t>
            </a:r>
            <a:r>
              <a:rPr lang="ru-RU" sz="2800" spc="-45" dirty="0">
                <a:solidFill>
                  <a:srgbClr val="FFFFFF"/>
                </a:solidFill>
              </a:rPr>
              <a:t> </a:t>
            </a:r>
            <a:r>
              <a:rPr lang="ru-RU" sz="2800" spc="-10" dirty="0">
                <a:solidFill>
                  <a:srgbClr val="FFFFFF"/>
                </a:solidFill>
              </a:rPr>
              <a:t>технологического</a:t>
            </a:r>
            <a:r>
              <a:rPr lang="ru-RU" sz="2800" spc="-70" dirty="0">
                <a:solidFill>
                  <a:srgbClr val="FFFFFF"/>
                </a:solidFill>
              </a:rPr>
              <a:t> </a:t>
            </a:r>
            <a:r>
              <a:rPr lang="ru-RU" sz="2800" dirty="0">
                <a:solidFill>
                  <a:srgbClr val="FFFFFF"/>
                </a:solidFill>
              </a:rPr>
              <a:t>лидерства</a:t>
            </a:r>
            <a:r>
              <a:rPr lang="ru-RU" sz="2800" spc="-5" dirty="0">
                <a:solidFill>
                  <a:srgbClr val="FFFFFF"/>
                </a:solidFill>
              </a:rPr>
              <a:t> </a:t>
            </a:r>
            <a:r>
              <a:rPr lang="ru-RU" sz="2800" spc="-10" dirty="0">
                <a:solidFill>
                  <a:srgbClr val="FFFFFF"/>
                </a:solidFill>
              </a:rPr>
              <a:t>страны</a:t>
            </a:r>
            <a:endParaRPr lang="ru-RU" sz="2800" dirty="0"/>
          </a:p>
        </p:txBody>
      </p:sp>
      <p:pic>
        <p:nvPicPr>
          <p:cNvPr id="9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006"/>
            <a:ext cx="783928" cy="1289458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244908" y="4903763"/>
            <a:ext cx="5760640" cy="1416413"/>
          </a:xfrm>
          <a:prstGeom prst="rect">
            <a:avLst/>
          </a:prstGeom>
          <a:ln w="9144">
            <a:solidFill>
              <a:srgbClr val="254695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83820" algn="just">
              <a:spcBef>
                <a:spcPts val="245"/>
              </a:spcBef>
              <a:tabLst>
                <a:tab pos="2749550" algn="l"/>
              </a:tabLst>
            </a:pPr>
            <a:r>
              <a:rPr dirty="0">
                <a:latin typeface="Calibri"/>
                <a:cs typeface="Calibri"/>
              </a:rPr>
              <a:t>Обеспечить</a:t>
            </a:r>
            <a:r>
              <a:rPr spc="31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включение</a:t>
            </a:r>
            <a:r>
              <a:rPr spc="325" dirty="0">
                <a:latin typeface="Calibri"/>
                <a:cs typeface="Calibri"/>
              </a:rPr>
              <a:t> 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320" dirty="0">
                <a:latin typeface="Calibri"/>
                <a:cs typeface="Calibri"/>
              </a:rPr>
              <a:t>  </a:t>
            </a:r>
            <a:r>
              <a:rPr spc="-10" dirty="0">
                <a:latin typeface="Calibri"/>
                <a:cs typeface="Calibri"/>
              </a:rPr>
              <a:t>национальный </a:t>
            </a:r>
            <a:r>
              <a:rPr dirty="0">
                <a:latin typeface="Calibri"/>
                <a:cs typeface="Calibri"/>
              </a:rPr>
              <a:t>проект</a:t>
            </a:r>
            <a:r>
              <a:rPr spc="4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«Молодёжь</a:t>
            </a:r>
            <a:r>
              <a:rPr spc="4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4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дети»</a:t>
            </a:r>
            <a:r>
              <a:rPr spc="4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мероприятий, </a:t>
            </a:r>
            <a:r>
              <a:rPr dirty="0">
                <a:latin typeface="Calibri"/>
                <a:cs typeface="Calibri"/>
              </a:rPr>
              <a:t>направленных</a:t>
            </a:r>
            <a:r>
              <a:rPr spc="204" dirty="0">
                <a:latin typeface="Calibri"/>
                <a:cs typeface="Calibri"/>
              </a:rPr>
              <a:t>   </a:t>
            </a:r>
            <a:r>
              <a:rPr dirty="0">
                <a:latin typeface="Calibri"/>
                <a:cs typeface="Calibri"/>
              </a:rPr>
              <a:t>на</a:t>
            </a:r>
            <a:r>
              <a:rPr spc="210" dirty="0">
                <a:latin typeface="Calibri"/>
                <a:cs typeface="Calibri"/>
              </a:rPr>
              <a:t>   </a:t>
            </a:r>
            <a:r>
              <a:rPr dirty="0">
                <a:latin typeface="Calibri"/>
                <a:cs typeface="Calibri"/>
              </a:rPr>
              <a:t>повышение</a:t>
            </a:r>
            <a:r>
              <a:rPr spc="210" dirty="0">
                <a:latin typeface="Calibri"/>
                <a:cs typeface="Calibri"/>
              </a:rPr>
              <a:t>   </a:t>
            </a:r>
            <a:r>
              <a:rPr spc="-10" dirty="0">
                <a:latin typeface="Calibri"/>
                <a:cs typeface="Calibri"/>
              </a:rPr>
              <a:t>качества преподавания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математики,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физики,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химии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и </a:t>
            </a:r>
            <a:r>
              <a:rPr dirty="0">
                <a:latin typeface="Calibri"/>
                <a:cs typeface="Calibri"/>
              </a:rPr>
              <a:t>биологии</a:t>
            </a:r>
            <a:r>
              <a:rPr spc="405" dirty="0">
                <a:latin typeface="Calibri"/>
                <a:cs typeface="Calibri"/>
              </a:rPr>
              <a:t>   </a:t>
            </a:r>
            <a:r>
              <a:rPr dirty="0">
                <a:latin typeface="Calibri"/>
                <a:cs typeface="Calibri"/>
              </a:rPr>
              <a:t>в</a:t>
            </a:r>
            <a:r>
              <a:rPr spc="409" dirty="0">
                <a:latin typeface="Calibri"/>
                <a:cs typeface="Calibri"/>
              </a:rPr>
              <a:t>   </a:t>
            </a:r>
            <a:r>
              <a:rPr dirty="0">
                <a:latin typeface="Calibri"/>
                <a:cs typeface="Calibri"/>
              </a:rPr>
              <a:t>общеобразовательных</a:t>
            </a:r>
            <a:r>
              <a:rPr spc="409" dirty="0">
                <a:latin typeface="Calibri"/>
                <a:cs typeface="Calibri"/>
              </a:rPr>
              <a:t>   </a:t>
            </a:r>
            <a:r>
              <a:rPr spc="-50" dirty="0">
                <a:latin typeface="Calibri"/>
                <a:cs typeface="Calibri"/>
              </a:rPr>
              <a:t>и </a:t>
            </a:r>
            <a:r>
              <a:rPr spc="-10" dirty="0" err="1" smtClean="0">
                <a:latin typeface="Calibri"/>
                <a:cs typeface="Calibri"/>
              </a:rPr>
              <a:t>профессиональных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образовательных</a:t>
            </a:r>
            <a:r>
              <a:rPr lang="ru-RU" spc="-10" dirty="0" smtClean="0">
                <a:latin typeface="Calibri"/>
                <a:cs typeface="Calibri"/>
              </a:rPr>
              <a:t> </a:t>
            </a:r>
            <a:r>
              <a:rPr spc="-10" dirty="0" err="1" smtClean="0">
                <a:latin typeface="Calibri"/>
                <a:cs typeface="Calibri"/>
              </a:rPr>
              <a:t>организациях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06876"/>
              </p:ext>
            </p:extLst>
          </p:nvPr>
        </p:nvGraphicFramePr>
        <p:xfrm>
          <a:off x="479374" y="836714"/>
          <a:ext cx="11233249" cy="6055696"/>
        </p:xfrm>
        <a:graphic>
          <a:graphicData uri="http://schemas.openxmlformats.org/drawingml/2006/table">
            <a:tbl>
              <a:tblPr firstRow="1" firstCol="1" bandRow="1"/>
              <a:tblGrid>
                <a:gridCol w="1867054">
                  <a:extLst>
                    <a:ext uri="{9D8B030D-6E8A-4147-A177-3AD203B41FA5}">
                      <a16:colId xmlns:a16="http://schemas.microsoft.com/office/drawing/2014/main" val="214050327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2122225590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1528835006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1411761470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654080856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1210435028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3688471853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466925997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1653963813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3625512224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3815451326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2500733219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539194442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3214277332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2133578543"/>
                    </a:ext>
                  </a:extLst>
                </a:gridCol>
                <a:gridCol w="624413">
                  <a:extLst>
                    <a:ext uri="{9D8B030D-6E8A-4147-A177-3AD203B41FA5}">
                      <a16:colId xmlns:a16="http://schemas.microsoft.com/office/drawing/2014/main" val="2072073531"/>
                    </a:ext>
                  </a:extLst>
                </a:gridCol>
              </a:tblGrid>
              <a:tr h="3650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ПУ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71323"/>
                  </a:ext>
                </a:extLst>
              </a:tr>
              <a:tr h="218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95879"/>
                  </a:ext>
                </a:extLst>
              </a:tr>
              <a:tr h="365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Арзинская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07547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Газопроводская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05748"/>
                  </a:ext>
                </a:extLst>
              </a:tr>
              <a:tr h="437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Дивеев-Усадская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85080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Кочкуровская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80170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Наруксовская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337962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Никитинская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624925"/>
                  </a:ext>
                </a:extLst>
              </a:tr>
              <a:tr h="437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Пеля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-Хованская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710855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Починковская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79395"/>
                  </a:ext>
                </a:extLst>
              </a:tr>
              <a:tr h="547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Ризоватовская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45417"/>
                  </a:ext>
                </a:extLst>
              </a:tr>
              <a:tr h="365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94783"/>
                  </a:ext>
                </a:extLst>
              </a:tr>
              <a:tr h="3650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29,5%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21,3%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14,8%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95" marR="479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44706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>
            <a:spLocks/>
          </p:cNvSpPr>
          <p:nvPr/>
        </p:nvSpPr>
        <p:spPr>
          <a:xfrm>
            <a:off x="119336" y="260648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Динамика выбора предметов в 2023,2024,2025 годах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76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5371194"/>
              </p:ext>
            </p:extLst>
          </p:nvPr>
        </p:nvGraphicFramePr>
        <p:xfrm>
          <a:off x="695400" y="1397000"/>
          <a:ext cx="1072919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2"/>
          <p:cNvSpPr txBox="1">
            <a:spLocks/>
          </p:cNvSpPr>
          <p:nvPr/>
        </p:nvSpPr>
        <p:spPr>
          <a:xfrm>
            <a:off x="299356" y="332656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 Средний балл ГИА 11 по уровню обучения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18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1700808"/>
            <a:ext cx="8964488" cy="15841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b="1" dirty="0"/>
              <a:t>МБОУ </a:t>
            </a:r>
            <a:r>
              <a:rPr lang="ru-RU" sz="2800" b="1" dirty="0" err="1"/>
              <a:t>Починковская</a:t>
            </a:r>
            <a:r>
              <a:rPr lang="ru-RU" sz="2800" b="1" dirty="0"/>
              <a:t> СШ-аграрно-технологический,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IT-</a:t>
            </a:r>
            <a:r>
              <a:rPr lang="ru-RU" sz="2800" b="1" dirty="0"/>
              <a:t>класс, инженерно-технологический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МБОУ </a:t>
            </a:r>
            <a:r>
              <a:rPr lang="ru-RU" sz="2800" b="1" dirty="0" err="1" smtClean="0"/>
              <a:t>Газопроводская</a:t>
            </a:r>
            <a:r>
              <a:rPr lang="ru-RU" sz="2800" b="1" dirty="0" smtClean="0"/>
              <a:t> СШ-инженерно-технологический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МБОУ </a:t>
            </a:r>
            <a:r>
              <a:rPr lang="ru-RU" sz="2800" b="1" dirty="0" err="1"/>
              <a:t>Ужовская</a:t>
            </a:r>
            <a:r>
              <a:rPr lang="ru-RU" sz="2800" b="1" dirty="0"/>
              <a:t> </a:t>
            </a:r>
            <a:r>
              <a:rPr lang="ru-RU" sz="2800" b="1" dirty="0" smtClean="0"/>
              <a:t>СШ-</a:t>
            </a:r>
            <a:r>
              <a:rPr lang="en-US" sz="2800" b="1" dirty="0"/>
              <a:t>IT-</a:t>
            </a:r>
            <a:r>
              <a:rPr lang="ru-RU" sz="2800" b="1" dirty="0"/>
              <a:t>класс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МБОУ </a:t>
            </a:r>
            <a:r>
              <a:rPr lang="ru-RU" sz="2800" b="1" dirty="0" err="1"/>
              <a:t>Кочкуровская</a:t>
            </a:r>
            <a:r>
              <a:rPr lang="ru-RU" sz="2800" b="1" dirty="0"/>
              <a:t> </a:t>
            </a:r>
            <a:r>
              <a:rPr lang="ru-RU" sz="2800" b="1" dirty="0" smtClean="0"/>
              <a:t>СШ-</a:t>
            </a:r>
            <a:r>
              <a:rPr lang="en-US" sz="2800" b="1" dirty="0" smtClean="0"/>
              <a:t>IT-</a:t>
            </a:r>
            <a:r>
              <a:rPr lang="ru-RU" sz="2800" b="1" dirty="0" smtClean="0"/>
              <a:t>класс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МБОУ </a:t>
            </a:r>
            <a:r>
              <a:rPr lang="ru-RU" sz="2800" b="1" dirty="0" err="1" smtClean="0"/>
              <a:t>Наруксовская</a:t>
            </a:r>
            <a:r>
              <a:rPr lang="ru-RU" sz="2800" b="1" dirty="0" smtClean="0"/>
              <a:t> СШ-</a:t>
            </a:r>
            <a:r>
              <a:rPr lang="en-US" sz="2800" b="1" dirty="0"/>
              <a:t>IT-</a:t>
            </a:r>
            <a:r>
              <a:rPr lang="ru-RU" sz="2800" b="1" dirty="0"/>
              <a:t>класс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МБОУ </a:t>
            </a:r>
            <a:r>
              <a:rPr lang="ru-RU" sz="2800" b="1" dirty="0" err="1"/>
              <a:t>Мадаевская</a:t>
            </a:r>
            <a:r>
              <a:rPr lang="ru-RU" sz="2800" b="1" dirty="0"/>
              <a:t> </a:t>
            </a:r>
            <a:r>
              <a:rPr lang="ru-RU" sz="2800" b="1" dirty="0" smtClean="0"/>
              <a:t>ОШ-</a:t>
            </a:r>
            <a:r>
              <a:rPr lang="en-US" sz="2800" b="1" dirty="0" smtClean="0"/>
              <a:t>IT-</a:t>
            </a:r>
            <a:r>
              <a:rPr lang="ru-RU" sz="2800" b="1" dirty="0"/>
              <a:t>класс</a:t>
            </a:r>
          </a:p>
          <a:p>
            <a:pPr>
              <a:lnSpc>
                <a:spcPct val="150000"/>
              </a:lnSpc>
            </a:pPr>
            <a:endParaRPr lang="ru-RU" sz="3600" b="1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79984" y="404664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Профильные предпрофессиональные классы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90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79984" y="404664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Не выбирают предметы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6436026"/>
              </p:ext>
            </p:extLst>
          </p:nvPr>
        </p:nvGraphicFramePr>
        <p:xfrm>
          <a:off x="695400" y="1196752"/>
          <a:ext cx="5688632" cy="444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ect 2"/>
          <p:cNvSpPr txBox="1">
            <a:spLocks/>
          </p:cNvSpPr>
          <p:nvPr/>
        </p:nvSpPr>
        <p:spPr>
          <a:xfrm>
            <a:off x="722843" y="1196752"/>
            <a:ext cx="493254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«Математика» ПУ </a:t>
            </a:r>
            <a:endParaRPr lang="ru-RU" sz="2400" dirty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446574" y="1196752"/>
            <a:ext cx="5040560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«Информатика» </a:t>
            </a:r>
            <a:endParaRPr lang="ru-RU" sz="24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79945693"/>
              </p:ext>
            </p:extLst>
          </p:nvPr>
        </p:nvGraphicFramePr>
        <p:xfrm>
          <a:off x="6384032" y="1879896"/>
          <a:ext cx="5328592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68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79984" y="404664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Не выбирают предметы</a:t>
            </a:r>
            <a:endParaRPr lang="ru-RU" sz="2400" dirty="0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019436" y="1196752"/>
            <a:ext cx="5040560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«Биология» 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51697884"/>
              </p:ext>
            </p:extLst>
          </p:nvPr>
        </p:nvGraphicFramePr>
        <p:xfrm>
          <a:off x="857164" y="1772816"/>
          <a:ext cx="53285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"/>
          <p:cNvSpPr txBox="1">
            <a:spLocks/>
          </p:cNvSpPr>
          <p:nvPr/>
        </p:nvSpPr>
        <p:spPr>
          <a:xfrm>
            <a:off x="6600056" y="1196751"/>
            <a:ext cx="5040560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«Химия» </a:t>
            </a:r>
            <a:endParaRPr lang="ru-RU" sz="2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4867114"/>
              </p:ext>
            </p:extLst>
          </p:nvPr>
        </p:nvGraphicFramePr>
        <p:xfrm>
          <a:off x="6456040" y="1772816"/>
          <a:ext cx="4752528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3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79984" y="404664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Не выбирают предметы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3492019"/>
              </p:ext>
            </p:extLst>
          </p:nvPr>
        </p:nvGraphicFramePr>
        <p:xfrm>
          <a:off x="3072000" y="2001416"/>
          <a:ext cx="5256584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2"/>
          <p:cNvSpPr txBox="1">
            <a:spLocks/>
          </p:cNvSpPr>
          <p:nvPr/>
        </p:nvSpPr>
        <p:spPr>
          <a:xfrm>
            <a:off x="3297524" y="1231640"/>
            <a:ext cx="5040560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«Физика»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71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639616" y="404664"/>
            <a:ext cx="691276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ГИА 9</a:t>
            </a: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1556792"/>
            <a:ext cx="4896544" cy="15841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02880" y="1844824"/>
            <a:ext cx="7128792" cy="29523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Из 15 школ</a:t>
            </a:r>
          </a:p>
          <a:p>
            <a:r>
              <a:rPr lang="ru-RU" sz="2800" b="1" dirty="0" smtClean="0"/>
              <a:t>Информатика-все школы(143 человека)</a:t>
            </a:r>
          </a:p>
          <a:p>
            <a:r>
              <a:rPr lang="ru-RU" sz="2800" b="1" dirty="0" smtClean="0"/>
              <a:t>Биология-10 школ (43 человека)</a:t>
            </a:r>
          </a:p>
          <a:p>
            <a:r>
              <a:rPr lang="ru-RU" sz="2800" b="1" dirty="0"/>
              <a:t>Химия-4 школы (19 человек)</a:t>
            </a:r>
          </a:p>
          <a:p>
            <a:r>
              <a:rPr lang="ru-RU" sz="2800" b="1" dirty="0" smtClean="0"/>
              <a:t>Физика- 4 школы (13 человек)</a:t>
            </a:r>
          </a:p>
          <a:p>
            <a:endParaRPr lang="ru-RU" sz="28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20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8"/>
          <p:cNvGrpSpPr/>
          <p:nvPr/>
        </p:nvGrpSpPr>
        <p:grpSpPr>
          <a:xfrm>
            <a:off x="726845" y="1408937"/>
            <a:ext cx="1573530" cy="1527810"/>
            <a:chOff x="1887092" y="2009013"/>
            <a:chExt cx="1573530" cy="1527810"/>
          </a:xfrm>
        </p:grpSpPr>
        <p:sp>
          <p:nvSpPr>
            <p:cNvPr id="4" name="object 9"/>
            <p:cNvSpPr/>
            <p:nvPr/>
          </p:nvSpPr>
          <p:spPr>
            <a:xfrm>
              <a:off x="1896617" y="2018538"/>
              <a:ext cx="1426845" cy="1508760"/>
            </a:xfrm>
            <a:custGeom>
              <a:avLst/>
              <a:gdLst/>
              <a:ahLst/>
              <a:cxnLst/>
              <a:rect l="l" t="t" r="r" b="b"/>
              <a:pathLst>
                <a:path w="1426845" h="1508760">
                  <a:moveTo>
                    <a:pt x="0" y="142621"/>
                  </a:moveTo>
                  <a:lnTo>
                    <a:pt x="7273" y="97552"/>
                  </a:lnTo>
                  <a:lnTo>
                    <a:pt x="27525" y="58402"/>
                  </a:lnTo>
                  <a:lnTo>
                    <a:pt x="58402" y="27525"/>
                  </a:lnTo>
                  <a:lnTo>
                    <a:pt x="97552" y="7273"/>
                  </a:lnTo>
                  <a:lnTo>
                    <a:pt x="142620" y="0"/>
                  </a:lnTo>
                  <a:lnTo>
                    <a:pt x="1283843" y="0"/>
                  </a:lnTo>
                  <a:lnTo>
                    <a:pt x="1328911" y="7273"/>
                  </a:lnTo>
                  <a:lnTo>
                    <a:pt x="1368061" y="27525"/>
                  </a:lnTo>
                  <a:lnTo>
                    <a:pt x="1398938" y="58402"/>
                  </a:lnTo>
                  <a:lnTo>
                    <a:pt x="1419190" y="97552"/>
                  </a:lnTo>
                  <a:lnTo>
                    <a:pt x="1426464" y="142621"/>
                  </a:lnTo>
                  <a:lnTo>
                    <a:pt x="1426464" y="1366139"/>
                  </a:lnTo>
                  <a:lnTo>
                    <a:pt x="1419190" y="1411207"/>
                  </a:lnTo>
                  <a:lnTo>
                    <a:pt x="1398938" y="1450357"/>
                  </a:lnTo>
                  <a:lnTo>
                    <a:pt x="1368061" y="1481234"/>
                  </a:lnTo>
                  <a:lnTo>
                    <a:pt x="1328911" y="1501486"/>
                  </a:lnTo>
                  <a:lnTo>
                    <a:pt x="1283843" y="1508760"/>
                  </a:lnTo>
                  <a:lnTo>
                    <a:pt x="142620" y="1508760"/>
                  </a:lnTo>
                  <a:lnTo>
                    <a:pt x="97552" y="1501486"/>
                  </a:lnTo>
                  <a:lnTo>
                    <a:pt x="58402" y="1481234"/>
                  </a:lnTo>
                  <a:lnTo>
                    <a:pt x="27525" y="1450357"/>
                  </a:lnTo>
                  <a:lnTo>
                    <a:pt x="7273" y="1411207"/>
                  </a:lnTo>
                  <a:lnTo>
                    <a:pt x="0" y="1366139"/>
                  </a:lnTo>
                  <a:lnTo>
                    <a:pt x="0" y="142621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0221" y="2406396"/>
              <a:ext cx="1429893" cy="365760"/>
            </a:xfrm>
            <a:prstGeom prst="rect">
              <a:avLst/>
            </a:prstGeom>
          </p:spPr>
        </p:pic>
        <p:pic>
          <p:nvPicPr>
            <p:cNvPr id="6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5857" y="2735275"/>
              <a:ext cx="1109091" cy="366064"/>
            </a:xfrm>
            <a:prstGeom prst="rect">
              <a:avLst/>
            </a:prstGeom>
          </p:spPr>
        </p:pic>
      </p:grpSp>
      <p:grpSp>
        <p:nvGrpSpPr>
          <p:cNvPr id="7" name="object 17"/>
          <p:cNvGrpSpPr/>
          <p:nvPr/>
        </p:nvGrpSpPr>
        <p:grpSpPr>
          <a:xfrm>
            <a:off x="2432455" y="1399412"/>
            <a:ext cx="9355455" cy="1527810"/>
            <a:chOff x="3398901" y="2009013"/>
            <a:chExt cx="9355455" cy="1527810"/>
          </a:xfrm>
        </p:grpSpPr>
        <p:sp>
          <p:nvSpPr>
            <p:cNvPr id="8" name="object 18"/>
            <p:cNvSpPr/>
            <p:nvPr/>
          </p:nvSpPr>
          <p:spPr>
            <a:xfrm>
              <a:off x="3408426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4" h="1508760">
                  <a:moveTo>
                    <a:pt x="1285239" y="0"/>
                  </a:moveTo>
                  <a:lnTo>
                    <a:pt x="142748" y="0"/>
                  </a:lnTo>
                  <a:lnTo>
                    <a:pt x="97617" y="7274"/>
                  </a:lnTo>
                  <a:lnTo>
                    <a:pt x="58430" y="27533"/>
                  </a:lnTo>
                  <a:lnTo>
                    <a:pt x="27533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1366012"/>
                  </a:lnTo>
                  <a:lnTo>
                    <a:pt x="7274" y="1411142"/>
                  </a:lnTo>
                  <a:lnTo>
                    <a:pt x="27533" y="1450329"/>
                  </a:lnTo>
                  <a:lnTo>
                    <a:pt x="58430" y="1481226"/>
                  </a:lnTo>
                  <a:lnTo>
                    <a:pt x="97617" y="1501485"/>
                  </a:lnTo>
                  <a:lnTo>
                    <a:pt x="142748" y="1508760"/>
                  </a:lnTo>
                  <a:lnTo>
                    <a:pt x="1285239" y="1508760"/>
                  </a:lnTo>
                  <a:lnTo>
                    <a:pt x="1330370" y="1501485"/>
                  </a:lnTo>
                  <a:lnTo>
                    <a:pt x="1369557" y="1481226"/>
                  </a:lnTo>
                  <a:lnTo>
                    <a:pt x="1400454" y="1450329"/>
                  </a:lnTo>
                  <a:lnTo>
                    <a:pt x="1420713" y="1411142"/>
                  </a:lnTo>
                  <a:lnTo>
                    <a:pt x="1427988" y="1366012"/>
                  </a:lnTo>
                  <a:lnTo>
                    <a:pt x="1427988" y="142748"/>
                  </a:lnTo>
                  <a:lnTo>
                    <a:pt x="1420713" y="97617"/>
                  </a:lnTo>
                  <a:lnTo>
                    <a:pt x="1400454" y="58430"/>
                  </a:lnTo>
                  <a:lnTo>
                    <a:pt x="1369557" y="27533"/>
                  </a:lnTo>
                  <a:lnTo>
                    <a:pt x="1330370" y="7274"/>
                  </a:lnTo>
                  <a:lnTo>
                    <a:pt x="1285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/>
            <p:cNvSpPr/>
            <p:nvPr/>
          </p:nvSpPr>
          <p:spPr>
            <a:xfrm>
              <a:off x="3408426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4" h="1508760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1285239" y="0"/>
                  </a:lnTo>
                  <a:lnTo>
                    <a:pt x="1330370" y="7274"/>
                  </a:lnTo>
                  <a:lnTo>
                    <a:pt x="1369557" y="27533"/>
                  </a:lnTo>
                  <a:lnTo>
                    <a:pt x="1400454" y="58430"/>
                  </a:lnTo>
                  <a:lnTo>
                    <a:pt x="1420713" y="97617"/>
                  </a:lnTo>
                  <a:lnTo>
                    <a:pt x="1427988" y="142748"/>
                  </a:lnTo>
                  <a:lnTo>
                    <a:pt x="1427988" y="1366012"/>
                  </a:lnTo>
                  <a:lnTo>
                    <a:pt x="1420713" y="1411142"/>
                  </a:lnTo>
                  <a:lnTo>
                    <a:pt x="1400454" y="1450329"/>
                  </a:lnTo>
                  <a:lnTo>
                    <a:pt x="1369557" y="1481226"/>
                  </a:lnTo>
                  <a:lnTo>
                    <a:pt x="1330370" y="1501485"/>
                  </a:lnTo>
                  <a:lnTo>
                    <a:pt x="1285239" y="1508760"/>
                  </a:lnTo>
                  <a:lnTo>
                    <a:pt x="142748" y="1508760"/>
                  </a:lnTo>
                  <a:lnTo>
                    <a:pt x="97617" y="1501485"/>
                  </a:lnTo>
                  <a:lnTo>
                    <a:pt x="58430" y="1481226"/>
                  </a:lnTo>
                  <a:lnTo>
                    <a:pt x="27533" y="1450329"/>
                  </a:lnTo>
                  <a:lnTo>
                    <a:pt x="7274" y="1411142"/>
                  </a:lnTo>
                  <a:lnTo>
                    <a:pt x="0" y="1366012"/>
                  </a:lnTo>
                  <a:lnTo>
                    <a:pt x="0" y="142748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2665" y="2406396"/>
              <a:ext cx="1429892" cy="365760"/>
            </a:xfrm>
            <a:prstGeom prst="rect">
              <a:avLst/>
            </a:prstGeom>
          </p:spPr>
        </p:pic>
        <p:pic>
          <p:nvPicPr>
            <p:cNvPr id="1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9449" y="2735275"/>
              <a:ext cx="1003935" cy="366064"/>
            </a:xfrm>
            <a:prstGeom prst="rect">
              <a:avLst/>
            </a:prstGeom>
          </p:spPr>
        </p:pic>
        <p:sp>
          <p:nvSpPr>
            <p:cNvPr id="12" name="object 22"/>
            <p:cNvSpPr/>
            <p:nvPr/>
          </p:nvSpPr>
          <p:spPr>
            <a:xfrm>
              <a:off x="4999482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4" h="1508760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7" y="0"/>
                  </a:lnTo>
                  <a:lnTo>
                    <a:pt x="1285239" y="0"/>
                  </a:lnTo>
                  <a:lnTo>
                    <a:pt x="1330370" y="7274"/>
                  </a:lnTo>
                  <a:lnTo>
                    <a:pt x="1369557" y="27533"/>
                  </a:lnTo>
                  <a:lnTo>
                    <a:pt x="1400454" y="58430"/>
                  </a:lnTo>
                  <a:lnTo>
                    <a:pt x="1420713" y="97617"/>
                  </a:lnTo>
                  <a:lnTo>
                    <a:pt x="1427988" y="142748"/>
                  </a:lnTo>
                  <a:lnTo>
                    <a:pt x="1427988" y="1366012"/>
                  </a:lnTo>
                  <a:lnTo>
                    <a:pt x="1420713" y="1411142"/>
                  </a:lnTo>
                  <a:lnTo>
                    <a:pt x="1400454" y="1450329"/>
                  </a:lnTo>
                  <a:lnTo>
                    <a:pt x="1369557" y="1481226"/>
                  </a:lnTo>
                  <a:lnTo>
                    <a:pt x="1330370" y="1501485"/>
                  </a:lnTo>
                  <a:lnTo>
                    <a:pt x="1285239" y="1508760"/>
                  </a:lnTo>
                  <a:lnTo>
                    <a:pt x="142747" y="1508760"/>
                  </a:lnTo>
                  <a:lnTo>
                    <a:pt x="97617" y="1501485"/>
                  </a:lnTo>
                  <a:lnTo>
                    <a:pt x="58430" y="1481226"/>
                  </a:lnTo>
                  <a:lnTo>
                    <a:pt x="27533" y="1450329"/>
                  </a:lnTo>
                  <a:lnTo>
                    <a:pt x="7274" y="1411142"/>
                  </a:lnTo>
                  <a:lnTo>
                    <a:pt x="0" y="1366012"/>
                  </a:lnTo>
                  <a:lnTo>
                    <a:pt x="0" y="142748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102" y="2406396"/>
              <a:ext cx="1429511" cy="365760"/>
            </a:xfrm>
            <a:prstGeom prst="rect">
              <a:avLst/>
            </a:prstGeom>
          </p:spPr>
        </p:pic>
        <p:pic>
          <p:nvPicPr>
            <p:cNvPr id="1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0886" y="2735275"/>
              <a:ext cx="1003935" cy="366064"/>
            </a:xfrm>
            <a:prstGeom prst="rect">
              <a:avLst/>
            </a:prstGeom>
          </p:spPr>
        </p:pic>
        <p:sp>
          <p:nvSpPr>
            <p:cNvPr id="15" name="object 25"/>
            <p:cNvSpPr/>
            <p:nvPr/>
          </p:nvSpPr>
          <p:spPr>
            <a:xfrm>
              <a:off x="6546342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1285239" y="0"/>
                  </a:moveTo>
                  <a:lnTo>
                    <a:pt x="142748" y="0"/>
                  </a:lnTo>
                  <a:lnTo>
                    <a:pt x="97617" y="7274"/>
                  </a:lnTo>
                  <a:lnTo>
                    <a:pt x="58430" y="27533"/>
                  </a:lnTo>
                  <a:lnTo>
                    <a:pt x="27533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1366012"/>
                  </a:lnTo>
                  <a:lnTo>
                    <a:pt x="7274" y="1411142"/>
                  </a:lnTo>
                  <a:lnTo>
                    <a:pt x="27533" y="1450329"/>
                  </a:lnTo>
                  <a:lnTo>
                    <a:pt x="58430" y="1481226"/>
                  </a:lnTo>
                  <a:lnTo>
                    <a:pt x="97617" y="1501485"/>
                  </a:lnTo>
                  <a:lnTo>
                    <a:pt x="142748" y="1508760"/>
                  </a:lnTo>
                  <a:lnTo>
                    <a:pt x="1285239" y="1508760"/>
                  </a:lnTo>
                  <a:lnTo>
                    <a:pt x="1330370" y="1501485"/>
                  </a:lnTo>
                  <a:lnTo>
                    <a:pt x="1369557" y="1481226"/>
                  </a:lnTo>
                  <a:lnTo>
                    <a:pt x="1400454" y="1450329"/>
                  </a:lnTo>
                  <a:lnTo>
                    <a:pt x="1420713" y="1411142"/>
                  </a:lnTo>
                  <a:lnTo>
                    <a:pt x="1427987" y="1366012"/>
                  </a:lnTo>
                  <a:lnTo>
                    <a:pt x="1427987" y="142748"/>
                  </a:lnTo>
                  <a:lnTo>
                    <a:pt x="1420713" y="97617"/>
                  </a:lnTo>
                  <a:lnTo>
                    <a:pt x="1400454" y="58430"/>
                  </a:lnTo>
                  <a:lnTo>
                    <a:pt x="1369557" y="27533"/>
                  </a:lnTo>
                  <a:lnTo>
                    <a:pt x="1330370" y="7274"/>
                  </a:lnTo>
                  <a:lnTo>
                    <a:pt x="1285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/>
            <p:cNvSpPr/>
            <p:nvPr/>
          </p:nvSpPr>
          <p:spPr>
            <a:xfrm>
              <a:off x="6546342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1285239" y="0"/>
                  </a:lnTo>
                  <a:lnTo>
                    <a:pt x="1330370" y="7274"/>
                  </a:lnTo>
                  <a:lnTo>
                    <a:pt x="1369557" y="27533"/>
                  </a:lnTo>
                  <a:lnTo>
                    <a:pt x="1400454" y="58430"/>
                  </a:lnTo>
                  <a:lnTo>
                    <a:pt x="1420713" y="97617"/>
                  </a:lnTo>
                  <a:lnTo>
                    <a:pt x="1427987" y="142748"/>
                  </a:lnTo>
                  <a:lnTo>
                    <a:pt x="1427987" y="1366012"/>
                  </a:lnTo>
                  <a:lnTo>
                    <a:pt x="1420713" y="1411142"/>
                  </a:lnTo>
                  <a:lnTo>
                    <a:pt x="1400454" y="1450329"/>
                  </a:lnTo>
                  <a:lnTo>
                    <a:pt x="1369557" y="1481226"/>
                  </a:lnTo>
                  <a:lnTo>
                    <a:pt x="1330370" y="1501485"/>
                  </a:lnTo>
                  <a:lnTo>
                    <a:pt x="1285239" y="1508760"/>
                  </a:lnTo>
                  <a:lnTo>
                    <a:pt x="142748" y="1508760"/>
                  </a:lnTo>
                  <a:lnTo>
                    <a:pt x="97617" y="1501485"/>
                  </a:lnTo>
                  <a:lnTo>
                    <a:pt x="58430" y="1481226"/>
                  </a:lnTo>
                  <a:lnTo>
                    <a:pt x="27533" y="1450329"/>
                  </a:lnTo>
                  <a:lnTo>
                    <a:pt x="7274" y="1411142"/>
                  </a:lnTo>
                  <a:lnTo>
                    <a:pt x="0" y="1366012"/>
                  </a:lnTo>
                  <a:lnTo>
                    <a:pt x="0" y="142748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1851" y="2406396"/>
              <a:ext cx="1429512" cy="365760"/>
            </a:xfrm>
            <a:prstGeom prst="rect">
              <a:avLst/>
            </a:prstGeom>
          </p:spPr>
        </p:pic>
        <p:pic>
          <p:nvPicPr>
            <p:cNvPr id="1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1495" y="2735275"/>
              <a:ext cx="946784" cy="366064"/>
            </a:xfrm>
            <a:prstGeom prst="rect">
              <a:avLst/>
            </a:prstGeom>
          </p:spPr>
        </p:pic>
        <p:sp>
          <p:nvSpPr>
            <p:cNvPr id="19" name="object 29"/>
            <p:cNvSpPr/>
            <p:nvPr/>
          </p:nvSpPr>
          <p:spPr>
            <a:xfrm>
              <a:off x="8094726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1285240" y="0"/>
                  </a:moveTo>
                  <a:lnTo>
                    <a:pt x="142748" y="0"/>
                  </a:lnTo>
                  <a:lnTo>
                    <a:pt x="97617" y="7274"/>
                  </a:lnTo>
                  <a:lnTo>
                    <a:pt x="58430" y="27533"/>
                  </a:lnTo>
                  <a:lnTo>
                    <a:pt x="27533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1366012"/>
                  </a:lnTo>
                  <a:lnTo>
                    <a:pt x="7274" y="1411142"/>
                  </a:lnTo>
                  <a:lnTo>
                    <a:pt x="27533" y="1450329"/>
                  </a:lnTo>
                  <a:lnTo>
                    <a:pt x="58430" y="1481226"/>
                  </a:lnTo>
                  <a:lnTo>
                    <a:pt x="97617" y="1501485"/>
                  </a:lnTo>
                  <a:lnTo>
                    <a:pt x="142748" y="1508760"/>
                  </a:lnTo>
                  <a:lnTo>
                    <a:pt x="1285240" y="1508760"/>
                  </a:lnTo>
                  <a:lnTo>
                    <a:pt x="1330370" y="1501485"/>
                  </a:lnTo>
                  <a:lnTo>
                    <a:pt x="1369557" y="1481226"/>
                  </a:lnTo>
                  <a:lnTo>
                    <a:pt x="1400454" y="1450329"/>
                  </a:lnTo>
                  <a:lnTo>
                    <a:pt x="1420713" y="1411142"/>
                  </a:lnTo>
                  <a:lnTo>
                    <a:pt x="1427988" y="1366012"/>
                  </a:lnTo>
                  <a:lnTo>
                    <a:pt x="1427988" y="142748"/>
                  </a:lnTo>
                  <a:lnTo>
                    <a:pt x="1420713" y="97617"/>
                  </a:lnTo>
                  <a:lnTo>
                    <a:pt x="1400454" y="58430"/>
                  </a:lnTo>
                  <a:lnTo>
                    <a:pt x="1369557" y="27533"/>
                  </a:lnTo>
                  <a:lnTo>
                    <a:pt x="1330370" y="7274"/>
                  </a:lnTo>
                  <a:lnTo>
                    <a:pt x="1285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0"/>
            <p:cNvSpPr/>
            <p:nvPr/>
          </p:nvSpPr>
          <p:spPr>
            <a:xfrm>
              <a:off x="8094726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1285240" y="0"/>
                  </a:lnTo>
                  <a:lnTo>
                    <a:pt x="1330370" y="7274"/>
                  </a:lnTo>
                  <a:lnTo>
                    <a:pt x="1369557" y="27533"/>
                  </a:lnTo>
                  <a:lnTo>
                    <a:pt x="1400454" y="58430"/>
                  </a:lnTo>
                  <a:lnTo>
                    <a:pt x="1420713" y="97617"/>
                  </a:lnTo>
                  <a:lnTo>
                    <a:pt x="1427988" y="142748"/>
                  </a:lnTo>
                  <a:lnTo>
                    <a:pt x="1427988" y="1366012"/>
                  </a:lnTo>
                  <a:lnTo>
                    <a:pt x="1420713" y="1411142"/>
                  </a:lnTo>
                  <a:lnTo>
                    <a:pt x="1400454" y="1450329"/>
                  </a:lnTo>
                  <a:lnTo>
                    <a:pt x="1369557" y="1481226"/>
                  </a:lnTo>
                  <a:lnTo>
                    <a:pt x="1330370" y="1501485"/>
                  </a:lnTo>
                  <a:lnTo>
                    <a:pt x="1285240" y="1508760"/>
                  </a:lnTo>
                  <a:lnTo>
                    <a:pt x="142748" y="1508760"/>
                  </a:lnTo>
                  <a:lnTo>
                    <a:pt x="97617" y="1501485"/>
                  </a:lnTo>
                  <a:lnTo>
                    <a:pt x="58430" y="1481226"/>
                  </a:lnTo>
                  <a:lnTo>
                    <a:pt x="27533" y="1450329"/>
                  </a:lnTo>
                  <a:lnTo>
                    <a:pt x="7274" y="1411142"/>
                  </a:lnTo>
                  <a:lnTo>
                    <a:pt x="0" y="1366012"/>
                  </a:lnTo>
                  <a:lnTo>
                    <a:pt x="0" y="142748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346" y="2406396"/>
              <a:ext cx="1429893" cy="365760"/>
            </a:xfrm>
            <a:prstGeom prst="rect">
              <a:avLst/>
            </a:prstGeom>
          </p:spPr>
        </p:pic>
        <p:pic>
          <p:nvPicPr>
            <p:cNvPr id="2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4605" y="2735275"/>
              <a:ext cx="1008126" cy="366064"/>
            </a:xfrm>
            <a:prstGeom prst="rect">
              <a:avLst/>
            </a:prstGeom>
          </p:spPr>
        </p:pic>
        <p:sp>
          <p:nvSpPr>
            <p:cNvPr id="23" name="object 33"/>
            <p:cNvSpPr/>
            <p:nvPr/>
          </p:nvSpPr>
          <p:spPr>
            <a:xfrm>
              <a:off x="9641585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1285240" y="0"/>
                  </a:moveTo>
                  <a:lnTo>
                    <a:pt x="142748" y="0"/>
                  </a:lnTo>
                  <a:lnTo>
                    <a:pt x="97617" y="7274"/>
                  </a:lnTo>
                  <a:lnTo>
                    <a:pt x="58430" y="27533"/>
                  </a:lnTo>
                  <a:lnTo>
                    <a:pt x="27533" y="58430"/>
                  </a:lnTo>
                  <a:lnTo>
                    <a:pt x="7274" y="97617"/>
                  </a:lnTo>
                  <a:lnTo>
                    <a:pt x="0" y="142748"/>
                  </a:lnTo>
                  <a:lnTo>
                    <a:pt x="0" y="1366012"/>
                  </a:lnTo>
                  <a:lnTo>
                    <a:pt x="7274" y="1411142"/>
                  </a:lnTo>
                  <a:lnTo>
                    <a:pt x="27533" y="1450329"/>
                  </a:lnTo>
                  <a:lnTo>
                    <a:pt x="58430" y="1481226"/>
                  </a:lnTo>
                  <a:lnTo>
                    <a:pt x="97617" y="1501485"/>
                  </a:lnTo>
                  <a:lnTo>
                    <a:pt x="142748" y="1508760"/>
                  </a:lnTo>
                  <a:lnTo>
                    <a:pt x="1285240" y="1508760"/>
                  </a:lnTo>
                  <a:lnTo>
                    <a:pt x="1330370" y="1501485"/>
                  </a:lnTo>
                  <a:lnTo>
                    <a:pt x="1369557" y="1481226"/>
                  </a:lnTo>
                  <a:lnTo>
                    <a:pt x="1400454" y="1450329"/>
                  </a:lnTo>
                  <a:lnTo>
                    <a:pt x="1420713" y="1411142"/>
                  </a:lnTo>
                  <a:lnTo>
                    <a:pt x="1427988" y="1366012"/>
                  </a:lnTo>
                  <a:lnTo>
                    <a:pt x="1427988" y="142748"/>
                  </a:lnTo>
                  <a:lnTo>
                    <a:pt x="1420713" y="97617"/>
                  </a:lnTo>
                  <a:lnTo>
                    <a:pt x="1400454" y="58430"/>
                  </a:lnTo>
                  <a:lnTo>
                    <a:pt x="1369557" y="27533"/>
                  </a:lnTo>
                  <a:lnTo>
                    <a:pt x="1330370" y="7274"/>
                  </a:lnTo>
                  <a:lnTo>
                    <a:pt x="1285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/>
            <p:cNvSpPr/>
            <p:nvPr/>
          </p:nvSpPr>
          <p:spPr>
            <a:xfrm>
              <a:off x="9641585" y="2018538"/>
              <a:ext cx="1428115" cy="1508760"/>
            </a:xfrm>
            <a:custGeom>
              <a:avLst/>
              <a:gdLst/>
              <a:ahLst/>
              <a:cxnLst/>
              <a:rect l="l" t="t" r="r" b="b"/>
              <a:pathLst>
                <a:path w="1428115" h="1508760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1285240" y="0"/>
                  </a:lnTo>
                  <a:lnTo>
                    <a:pt x="1330370" y="7274"/>
                  </a:lnTo>
                  <a:lnTo>
                    <a:pt x="1369557" y="27533"/>
                  </a:lnTo>
                  <a:lnTo>
                    <a:pt x="1400454" y="58430"/>
                  </a:lnTo>
                  <a:lnTo>
                    <a:pt x="1420713" y="97617"/>
                  </a:lnTo>
                  <a:lnTo>
                    <a:pt x="1427988" y="142748"/>
                  </a:lnTo>
                  <a:lnTo>
                    <a:pt x="1427988" y="1366012"/>
                  </a:lnTo>
                  <a:lnTo>
                    <a:pt x="1420713" y="1411142"/>
                  </a:lnTo>
                  <a:lnTo>
                    <a:pt x="1400454" y="1450329"/>
                  </a:lnTo>
                  <a:lnTo>
                    <a:pt x="1369557" y="1481226"/>
                  </a:lnTo>
                  <a:lnTo>
                    <a:pt x="1330370" y="1501485"/>
                  </a:lnTo>
                  <a:lnTo>
                    <a:pt x="1285240" y="1508760"/>
                  </a:lnTo>
                  <a:lnTo>
                    <a:pt x="142748" y="1508760"/>
                  </a:lnTo>
                  <a:lnTo>
                    <a:pt x="97617" y="1501485"/>
                  </a:lnTo>
                  <a:lnTo>
                    <a:pt x="58430" y="1481226"/>
                  </a:lnTo>
                  <a:lnTo>
                    <a:pt x="27533" y="1450329"/>
                  </a:lnTo>
                  <a:lnTo>
                    <a:pt x="7274" y="1411142"/>
                  </a:lnTo>
                  <a:lnTo>
                    <a:pt x="0" y="1366012"/>
                  </a:lnTo>
                  <a:lnTo>
                    <a:pt x="0" y="142748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7095" y="2241804"/>
              <a:ext cx="1429512" cy="365760"/>
            </a:xfrm>
            <a:prstGeom prst="rect">
              <a:avLst/>
            </a:prstGeom>
          </p:spPr>
        </p:pic>
        <p:pic>
          <p:nvPicPr>
            <p:cNvPr id="2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21519" y="2570683"/>
              <a:ext cx="717296" cy="366064"/>
            </a:xfrm>
            <a:prstGeom prst="rect">
              <a:avLst/>
            </a:prstGeom>
          </p:spPr>
        </p:pic>
        <p:pic>
          <p:nvPicPr>
            <p:cNvPr id="2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3879" y="2900426"/>
              <a:ext cx="1003934" cy="365760"/>
            </a:xfrm>
            <a:prstGeom prst="rect">
              <a:avLst/>
            </a:prstGeom>
          </p:spPr>
        </p:pic>
        <p:sp>
          <p:nvSpPr>
            <p:cNvPr id="28" name="object 38"/>
            <p:cNvSpPr/>
            <p:nvPr/>
          </p:nvSpPr>
          <p:spPr>
            <a:xfrm>
              <a:off x="11189969" y="2018538"/>
              <a:ext cx="1426845" cy="1508760"/>
            </a:xfrm>
            <a:custGeom>
              <a:avLst/>
              <a:gdLst/>
              <a:ahLst/>
              <a:cxnLst/>
              <a:rect l="l" t="t" r="r" b="b"/>
              <a:pathLst>
                <a:path w="1426845" h="1508760">
                  <a:moveTo>
                    <a:pt x="1283843" y="0"/>
                  </a:moveTo>
                  <a:lnTo>
                    <a:pt x="142621" y="0"/>
                  </a:lnTo>
                  <a:lnTo>
                    <a:pt x="97552" y="7273"/>
                  </a:lnTo>
                  <a:lnTo>
                    <a:pt x="58402" y="27525"/>
                  </a:lnTo>
                  <a:lnTo>
                    <a:pt x="27525" y="58402"/>
                  </a:lnTo>
                  <a:lnTo>
                    <a:pt x="7273" y="97552"/>
                  </a:lnTo>
                  <a:lnTo>
                    <a:pt x="0" y="142621"/>
                  </a:lnTo>
                  <a:lnTo>
                    <a:pt x="0" y="1366139"/>
                  </a:lnTo>
                  <a:lnTo>
                    <a:pt x="7273" y="1411207"/>
                  </a:lnTo>
                  <a:lnTo>
                    <a:pt x="27525" y="1450357"/>
                  </a:lnTo>
                  <a:lnTo>
                    <a:pt x="58402" y="1481234"/>
                  </a:lnTo>
                  <a:lnTo>
                    <a:pt x="97552" y="1501486"/>
                  </a:lnTo>
                  <a:lnTo>
                    <a:pt x="142621" y="1508760"/>
                  </a:lnTo>
                  <a:lnTo>
                    <a:pt x="1283843" y="1508760"/>
                  </a:lnTo>
                  <a:lnTo>
                    <a:pt x="1328911" y="1501486"/>
                  </a:lnTo>
                  <a:lnTo>
                    <a:pt x="1368061" y="1481234"/>
                  </a:lnTo>
                  <a:lnTo>
                    <a:pt x="1398938" y="1450357"/>
                  </a:lnTo>
                  <a:lnTo>
                    <a:pt x="1419190" y="1411207"/>
                  </a:lnTo>
                  <a:lnTo>
                    <a:pt x="1426463" y="1366139"/>
                  </a:lnTo>
                  <a:lnTo>
                    <a:pt x="1426463" y="142621"/>
                  </a:lnTo>
                  <a:lnTo>
                    <a:pt x="1419190" y="97552"/>
                  </a:lnTo>
                  <a:lnTo>
                    <a:pt x="1398938" y="58402"/>
                  </a:lnTo>
                  <a:lnTo>
                    <a:pt x="1368061" y="27525"/>
                  </a:lnTo>
                  <a:lnTo>
                    <a:pt x="1328911" y="7273"/>
                  </a:lnTo>
                  <a:lnTo>
                    <a:pt x="1283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9"/>
            <p:cNvSpPr/>
            <p:nvPr/>
          </p:nvSpPr>
          <p:spPr>
            <a:xfrm>
              <a:off x="11189969" y="2018538"/>
              <a:ext cx="1426845" cy="1508760"/>
            </a:xfrm>
            <a:custGeom>
              <a:avLst/>
              <a:gdLst/>
              <a:ahLst/>
              <a:cxnLst/>
              <a:rect l="l" t="t" r="r" b="b"/>
              <a:pathLst>
                <a:path w="1426845" h="1508760">
                  <a:moveTo>
                    <a:pt x="0" y="142621"/>
                  </a:moveTo>
                  <a:lnTo>
                    <a:pt x="7273" y="97552"/>
                  </a:lnTo>
                  <a:lnTo>
                    <a:pt x="27525" y="58402"/>
                  </a:lnTo>
                  <a:lnTo>
                    <a:pt x="58402" y="27525"/>
                  </a:lnTo>
                  <a:lnTo>
                    <a:pt x="97552" y="7273"/>
                  </a:lnTo>
                  <a:lnTo>
                    <a:pt x="142621" y="0"/>
                  </a:lnTo>
                  <a:lnTo>
                    <a:pt x="1283843" y="0"/>
                  </a:lnTo>
                  <a:lnTo>
                    <a:pt x="1328911" y="7273"/>
                  </a:lnTo>
                  <a:lnTo>
                    <a:pt x="1368061" y="27525"/>
                  </a:lnTo>
                  <a:lnTo>
                    <a:pt x="1398938" y="58402"/>
                  </a:lnTo>
                  <a:lnTo>
                    <a:pt x="1419190" y="97552"/>
                  </a:lnTo>
                  <a:lnTo>
                    <a:pt x="1426463" y="142621"/>
                  </a:lnTo>
                  <a:lnTo>
                    <a:pt x="1426463" y="1366139"/>
                  </a:lnTo>
                  <a:lnTo>
                    <a:pt x="1419190" y="1411207"/>
                  </a:lnTo>
                  <a:lnTo>
                    <a:pt x="1398938" y="1450357"/>
                  </a:lnTo>
                  <a:lnTo>
                    <a:pt x="1368061" y="1481234"/>
                  </a:lnTo>
                  <a:lnTo>
                    <a:pt x="1328911" y="1501486"/>
                  </a:lnTo>
                  <a:lnTo>
                    <a:pt x="1283843" y="1508760"/>
                  </a:lnTo>
                  <a:lnTo>
                    <a:pt x="142621" y="1508760"/>
                  </a:lnTo>
                  <a:lnTo>
                    <a:pt x="97552" y="1501486"/>
                  </a:lnTo>
                  <a:lnTo>
                    <a:pt x="58402" y="1481234"/>
                  </a:lnTo>
                  <a:lnTo>
                    <a:pt x="27525" y="1450357"/>
                  </a:lnTo>
                  <a:lnTo>
                    <a:pt x="7273" y="1411207"/>
                  </a:lnTo>
                  <a:lnTo>
                    <a:pt x="0" y="1366139"/>
                  </a:lnTo>
                  <a:lnTo>
                    <a:pt x="0" y="142621"/>
                  </a:lnTo>
                  <a:close/>
                </a:path>
              </a:pathLst>
            </a:custGeom>
            <a:ln w="19050">
              <a:solidFill>
                <a:srgbClr val="373B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4844" y="2406396"/>
              <a:ext cx="1429511" cy="365760"/>
            </a:xfrm>
            <a:prstGeom prst="rect">
              <a:avLst/>
            </a:prstGeom>
          </p:spPr>
        </p:pic>
        <p:pic>
          <p:nvPicPr>
            <p:cNvPr id="3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78183" y="2735275"/>
              <a:ext cx="1260043" cy="366064"/>
            </a:xfrm>
            <a:prstGeom prst="rect">
              <a:avLst/>
            </a:prstGeom>
          </p:spPr>
        </p:pic>
      </p:grpSp>
      <p:sp>
        <p:nvSpPr>
          <p:cNvPr id="32" name="object 2"/>
          <p:cNvSpPr txBox="1">
            <a:spLocks/>
          </p:cNvSpPr>
          <p:nvPr/>
        </p:nvSpPr>
        <p:spPr>
          <a:xfrm>
            <a:off x="518788" y="476672"/>
            <a:ext cx="11611544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Центры повышения непрерывного мастерства педагогов</a:t>
            </a:r>
            <a:endParaRPr lang="ru-RU" sz="2400" dirty="0"/>
          </a:p>
        </p:txBody>
      </p:sp>
      <p:pic>
        <p:nvPicPr>
          <p:cNvPr id="33" name="object 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344" y="3316703"/>
            <a:ext cx="2561659" cy="1480449"/>
          </a:xfrm>
          <a:prstGeom prst="rect">
            <a:avLst/>
          </a:prstGeom>
        </p:spPr>
      </p:pic>
      <p:pic>
        <p:nvPicPr>
          <p:cNvPr id="34" name="object 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05235" y="3249589"/>
            <a:ext cx="2354351" cy="148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2854" y="4966833"/>
            <a:ext cx="2756621" cy="15301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49" y="4903425"/>
            <a:ext cx="3011754" cy="16882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0216" y="3190775"/>
            <a:ext cx="2592288" cy="15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191344" y="267313"/>
            <a:ext cx="11856640" cy="718145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spcBef>
                <a:spcPts val="320"/>
              </a:spcBef>
            </a:pPr>
            <a:r>
              <a:rPr lang="ru-RU" dirty="0" smtClean="0">
                <a:solidFill>
                  <a:srgbClr val="FFFFFF"/>
                </a:solidFill>
              </a:rPr>
              <a:t>Мероприятия </a:t>
            </a:r>
            <a:r>
              <a:rPr lang="ru-RU" dirty="0">
                <a:solidFill>
                  <a:srgbClr val="FFFFFF"/>
                </a:solidFill>
              </a:rPr>
              <a:t>комплексного плана</a:t>
            </a:r>
            <a:endParaRPr lang="ru-RU" dirty="0"/>
          </a:p>
        </p:txBody>
      </p:sp>
      <p:sp>
        <p:nvSpPr>
          <p:cNvPr id="4" name="object 3"/>
          <p:cNvSpPr txBox="1"/>
          <p:nvPr/>
        </p:nvSpPr>
        <p:spPr>
          <a:xfrm>
            <a:off x="1055439" y="1296600"/>
            <a:ext cx="10992545" cy="307777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Модернизация содержания учебных </a:t>
            </a:r>
            <a:r>
              <a:rPr lang="ru-RU" dirty="0" smtClean="0"/>
              <a:t>предметов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055441" y="1836909"/>
            <a:ext cx="10992544" cy="584775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Повышение качества подготовки учителей математики и естественно-научных предметов и устранение дефицита таких учителей в общеобразовательных организациях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055441" y="2811657"/>
            <a:ext cx="10992544" cy="307777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Содействие профессиональному самоопределению </a:t>
            </a:r>
            <a:r>
              <a:rPr lang="ru-RU" dirty="0" smtClean="0"/>
              <a:t>обучающихся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020822" y="3465256"/>
            <a:ext cx="10992544" cy="584775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Организация учебно-методического обеспечения преподавания математики и естественно-научных </a:t>
            </a:r>
            <a:r>
              <a:rPr lang="ru-RU" dirty="0" smtClean="0"/>
              <a:t>предметов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1055441" y="4287213"/>
            <a:ext cx="10992544" cy="584775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Совершенствование системы управления качеством образования по учебным предметам "Математика", "Физика", "Химия" и "</a:t>
            </a:r>
            <a:r>
              <a:rPr lang="ru-RU" dirty="0" smtClean="0"/>
              <a:t>Биология«, «Информатика»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046298" y="5234590"/>
            <a:ext cx="10992545" cy="887422"/>
          </a:xfrm>
          <a:prstGeom prst="rect">
            <a:avLst/>
          </a:prstGeom>
          <a:solidFill>
            <a:srgbClr val="F1F1F1"/>
          </a:solidFill>
          <a:ln w="19811">
            <a:solidFill>
              <a:srgbClr val="2E549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86995">
              <a:spcBef>
                <a:spcPts val="240"/>
              </a:spcBef>
            </a:pPr>
            <a:r>
              <a:rPr lang="ru-RU" dirty="0"/>
              <a:t>Совершенствование преподавания учебных предметов "Математика", "Физика", "Химия" и "Биология" </a:t>
            </a:r>
            <a:r>
              <a:rPr lang="ru-RU" dirty="0" smtClean="0"/>
              <a:t>,»Информатика»</a:t>
            </a:r>
          </a:p>
          <a:p>
            <a:pPr marL="90805" marR="86995">
              <a:spcBef>
                <a:spcPts val="240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10" name="object 9"/>
          <p:cNvGrpSpPr/>
          <p:nvPr/>
        </p:nvGrpSpPr>
        <p:grpSpPr>
          <a:xfrm>
            <a:off x="335360" y="1211978"/>
            <a:ext cx="306705" cy="476250"/>
            <a:chOff x="235508" y="1175130"/>
            <a:chExt cx="306705" cy="476250"/>
          </a:xfrm>
        </p:grpSpPr>
        <p:pic>
          <p:nvPicPr>
            <p:cNvPr id="11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354" y="1188670"/>
              <a:ext cx="293440" cy="462583"/>
            </a:xfrm>
            <a:prstGeom prst="rect">
              <a:avLst/>
            </a:prstGeom>
          </p:spPr>
        </p:pic>
        <p:sp>
          <p:nvSpPr>
            <p:cNvPr id="12" name="object 11"/>
            <p:cNvSpPr/>
            <p:nvPr/>
          </p:nvSpPr>
          <p:spPr>
            <a:xfrm>
              <a:off x="240080" y="1179702"/>
              <a:ext cx="266700" cy="436880"/>
            </a:xfrm>
            <a:custGeom>
              <a:avLst/>
              <a:gdLst/>
              <a:ahLst/>
              <a:cxnLst/>
              <a:rect l="l" t="t" r="r" b="b"/>
              <a:pathLst>
                <a:path w="266700" h="436880">
                  <a:moveTo>
                    <a:pt x="151815" y="0"/>
                  </a:moveTo>
                  <a:lnTo>
                    <a:pt x="143332" y="0"/>
                  </a:lnTo>
                  <a:lnTo>
                    <a:pt x="122059" y="254"/>
                  </a:lnTo>
                  <a:lnTo>
                    <a:pt x="113195" y="1143"/>
                  </a:lnTo>
                  <a:lnTo>
                    <a:pt x="111010" y="1650"/>
                  </a:lnTo>
                  <a:lnTo>
                    <a:pt x="106273" y="3429"/>
                  </a:lnTo>
                  <a:lnTo>
                    <a:pt x="105156" y="4445"/>
                  </a:lnTo>
                  <a:lnTo>
                    <a:pt x="12064" y="64643"/>
                  </a:lnTo>
                  <a:lnTo>
                    <a:pt x="0" y="106299"/>
                  </a:lnTo>
                  <a:lnTo>
                    <a:pt x="342" y="112902"/>
                  </a:lnTo>
                  <a:lnTo>
                    <a:pt x="1676" y="122300"/>
                  </a:lnTo>
                  <a:lnTo>
                    <a:pt x="2959" y="125602"/>
                  </a:lnTo>
                  <a:lnTo>
                    <a:pt x="6756" y="129286"/>
                  </a:lnTo>
                  <a:lnTo>
                    <a:pt x="9321" y="130048"/>
                  </a:lnTo>
                  <a:lnTo>
                    <a:pt x="15798" y="128905"/>
                  </a:lnTo>
                  <a:lnTo>
                    <a:pt x="19989" y="127381"/>
                  </a:lnTo>
                  <a:lnTo>
                    <a:pt x="25120" y="124968"/>
                  </a:lnTo>
                  <a:lnTo>
                    <a:pt x="94767" y="86487"/>
                  </a:lnTo>
                  <a:lnTo>
                    <a:pt x="94767" y="368426"/>
                  </a:lnTo>
                  <a:lnTo>
                    <a:pt x="12064" y="368426"/>
                  </a:lnTo>
                  <a:lnTo>
                    <a:pt x="10274" y="368935"/>
                  </a:lnTo>
                  <a:lnTo>
                    <a:pt x="1016" y="396367"/>
                  </a:lnTo>
                  <a:lnTo>
                    <a:pt x="1016" y="409067"/>
                  </a:lnTo>
                  <a:lnTo>
                    <a:pt x="12280" y="436372"/>
                  </a:lnTo>
                  <a:lnTo>
                    <a:pt x="255168" y="436372"/>
                  </a:lnTo>
                  <a:lnTo>
                    <a:pt x="266560" y="409067"/>
                  </a:lnTo>
                  <a:lnTo>
                    <a:pt x="266560" y="396367"/>
                  </a:lnTo>
                  <a:lnTo>
                    <a:pt x="255168" y="368426"/>
                  </a:lnTo>
                  <a:lnTo>
                    <a:pt x="182511" y="368426"/>
                  </a:lnTo>
                  <a:lnTo>
                    <a:pt x="182511" y="8382"/>
                  </a:lnTo>
                  <a:lnTo>
                    <a:pt x="169163" y="888"/>
                  </a:lnTo>
                  <a:lnTo>
                    <a:pt x="15181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240080" y="1179702"/>
              <a:ext cx="266700" cy="436880"/>
            </a:xfrm>
            <a:custGeom>
              <a:avLst/>
              <a:gdLst/>
              <a:ahLst/>
              <a:cxnLst/>
              <a:rect l="l" t="t" r="r" b="b"/>
              <a:pathLst>
                <a:path w="266700" h="436880">
                  <a:moveTo>
                    <a:pt x="143332" y="0"/>
                  </a:moveTo>
                  <a:lnTo>
                    <a:pt x="151815" y="0"/>
                  </a:lnTo>
                  <a:lnTo>
                    <a:pt x="158673" y="254"/>
                  </a:lnTo>
                  <a:lnTo>
                    <a:pt x="182511" y="8382"/>
                  </a:lnTo>
                  <a:lnTo>
                    <a:pt x="182511" y="10413"/>
                  </a:lnTo>
                  <a:lnTo>
                    <a:pt x="182511" y="368426"/>
                  </a:lnTo>
                  <a:lnTo>
                    <a:pt x="253161" y="368426"/>
                  </a:lnTo>
                  <a:lnTo>
                    <a:pt x="255168" y="368426"/>
                  </a:lnTo>
                  <a:lnTo>
                    <a:pt x="257009" y="368935"/>
                  </a:lnTo>
                  <a:lnTo>
                    <a:pt x="258686" y="370205"/>
                  </a:lnTo>
                  <a:lnTo>
                    <a:pt x="260362" y="371475"/>
                  </a:lnTo>
                  <a:lnTo>
                    <a:pt x="261810" y="373380"/>
                  </a:lnTo>
                  <a:lnTo>
                    <a:pt x="263042" y="376047"/>
                  </a:lnTo>
                  <a:lnTo>
                    <a:pt x="264274" y="378713"/>
                  </a:lnTo>
                  <a:lnTo>
                    <a:pt x="265163" y="382270"/>
                  </a:lnTo>
                  <a:lnTo>
                    <a:pt x="265722" y="386588"/>
                  </a:lnTo>
                  <a:lnTo>
                    <a:pt x="266280" y="391033"/>
                  </a:lnTo>
                  <a:lnTo>
                    <a:pt x="266560" y="396367"/>
                  </a:lnTo>
                  <a:lnTo>
                    <a:pt x="266560" y="402844"/>
                  </a:lnTo>
                  <a:lnTo>
                    <a:pt x="266560" y="409067"/>
                  </a:lnTo>
                  <a:lnTo>
                    <a:pt x="266217" y="414400"/>
                  </a:lnTo>
                  <a:lnTo>
                    <a:pt x="265557" y="418719"/>
                  </a:lnTo>
                  <a:lnTo>
                    <a:pt x="264883" y="423163"/>
                  </a:lnTo>
                  <a:lnTo>
                    <a:pt x="255168" y="436372"/>
                  </a:lnTo>
                  <a:lnTo>
                    <a:pt x="253161" y="436372"/>
                  </a:lnTo>
                  <a:lnTo>
                    <a:pt x="14071" y="436372"/>
                  </a:lnTo>
                  <a:lnTo>
                    <a:pt x="12280" y="436372"/>
                  </a:lnTo>
                  <a:lnTo>
                    <a:pt x="10604" y="435737"/>
                  </a:lnTo>
                  <a:lnTo>
                    <a:pt x="9042" y="434721"/>
                  </a:lnTo>
                  <a:lnTo>
                    <a:pt x="7480" y="433577"/>
                  </a:lnTo>
                  <a:lnTo>
                    <a:pt x="6083" y="431673"/>
                  </a:lnTo>
                  <a:lnTo>
                    <a:pt x="4864" y="429133"/>
                  </a:lnTo>
                  <a:lnTo>
                    <a:pt x="3632" y="426593"/>
                  </a:lnTo>
                  <a:lnTo>
                    <a:pt x="2679" y="423163"/>
                  </a:lnTo>
                  <a:lnTo>
                    <a:pt x="2019" y="418719"/>
                  </a:lnTo>
                  <a:lnTo>
                    <a:pt x="1346" y="414400"/>
                  </a:lnTo>
                  <a:lnTo>
                    <a:pt x="1016" y="409067"/>
                  </a:lnTo>
                  <a:lnTo>
                    <a:pt x="1016" y="402844"/>
                  </a:lnTo>
                  <a:lnTo>
                    <a:pt x="1016" y="396367"/>
                  </a:lnTo>
                  <a:lnTo>
                    <a:pt x="8712" y="370205"/>
                  </a:lnTo>
                  <a:lnTo>
                    <a:pt x="10274" y="368935"/>
                  </a:lnTo>
                  <a:lnTo>
                    <a:pt x="12064" y="368426"/>
                  </a:lnTo>
                  <a:lnTo>
                    <a:pt x="14071" y="368426"/>
                  </a:lnTo>
                  <a:lnTo>
                    <a:pt x="94767" y="368426"/>
                  </a:lnTo>
                  <a:lnTo>
                    <a:pt x="94767" y="86487"/>
                  </a:lnTo>
                  <a:lnTo>
                    <a:pt x="25120" y="124968"/>
                  </a:lnTo>
                  <a:lnTo>
                    <a:pt x="19989" y="127381"/>
                  </a:lnTo>
                  <a:lnTo>
                    <a:pt x="15798" y="128905"/>
                  </a:lnTo>
                  <a:lnTo>
                    <a:pt x="12560" y="129412"/>
                  </a:lnTo>
                  <a:lnTo>
                    <a:pt x="9321" y="130048"/>
                  </a:lnTo>
                  <a:lnTo>
                    <a:pt x="6756" y="129286"/>
                  </a:lnTo>
                  <a:lnTo>
                    <a:pt x="4864" y="127381"/>
                  </a:lnTo>
                  <a:lnTo>
                    <a:pt x="2959" y="125602"/>
                  </a:lnTo>
                  <a:lnTo>
                    <a:pt x="1676" y="122300"/>
                  </a:lnTo>
                  <a:lnTo>
                    <a:pt x="1016" y="117601"/>
                  </a:lnTo>
                  <a:lnTo>
                    <a:pt x="342" y="112902"/>
                  </a:lnTo>
                  <a:lnTo>
                    <a:pt x="0" y="106299"/>
                  </a:lnTo>
                  <a:lnTo>
                    <a:pt x="0" y="97789"/>
                  </a:lnTo>
                  <a:lnTo>
                    <a:pt x="0" y="92456"/>
                  </a:lnTo>
                  <a:lnTo>
                    <a:pt x="114" y="88011"/>
                  </a:lnTo>
                  <a:lnTo>
                    <a:pt x="342" y="84582"/>
                  </a:lnTo>
                  <a:lnTo>
                    <a:pt x="558" y="81152"/>
                  </a:lnTo>
                  <a:lnTo>
                    <a:pt x="1117" y="78105"/>
                  </a:lnTo>
                  <a:lnTo>
                    <a:pt x="2019" y="75692"/>
                  </a:lnTo>
                  <a:lnTo>
                    <a:pt x="2908" y="73279"/>
                  </a:lnTo>
                  <a:lnTo>
                    <a:pt x="4140" y="71247"/>
                  </a:lnTo>
                  <a:lnTo>
                    <a:pt x="5702" y="69723"/>
                  </a:lnTo>
                  <a:lnTo>
                    <a:pt x="7264" y="68072"/>
                  </a:lnTo>
                  <a:lnTo>
                    <a:pt x="9385" y="66421"/>
                  </a:lnTo>
                  <a:lnTo>
                    <a:pt x="12064" y="64643"/>
                  </a:lnTo>
                  <a:lnTo>
                    <a:pt x="105156" y="4445"/>
                  </a:lnTo>
                  <a:lnTo>
                    <a:pt x="106273" y="3429"/>
                  </a:lnTo>
                  <a:lnTo>
                    <a:pt x="115874" y="888"/>
                  </a:lnTo>
                  <a:lnTo>
                    <a:pt x="118541" y="508"/>
                  </a:lnTo>
                  <a:lnTo>
                    <a:pt x="122059" y="254"/>
                  </a:lnTo>
                  <a:lnTo>
                    <a:pt x="126415" y="254"/>
                  </a:lnTo>
                  <a:lnTo>
                    <a:pt x="130771" y="126"/>
                  </a:lnTo>
                  <a:lnTo>
                    <a:pt x="136410" y="0"/>
                  </a:lnTo>
                  <a:lnTo>
                    <a:pt x="143332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13"/>
          <p:cNvGrpSpPr/>
          <p:nvPr/>
        </p:nvGrpSpPr>
        <p:grpSpPr>
          <a:xfrm>
            <a:off x="331413" y="1935296"/>
            <a:ext cx="327025" cy="477520"/>
            <a:chOff x="215417" y="2079370"/>
            <a:chExt cx="327025" cy="477520"/>
          </a:xfrm>
        </p:grpSpPr>
        <p:pic>
          <p:nvPicPr>
            <p:cNvPr id="35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67" y="2092429"/>
              <a:ext cx="313246" cy="464101"/>
            </a:xfrm>
            <a:prstGeom prst="rect">
              <a:avLst/>
            </a:prstGeom>
          </p:spPr>
        </p:pic>
        <p:sp>
          <p:nvSpPr>
            <p:cNvPr id="36" name="object 15"/>
            <p:cNvSpPr/>
            <p:nvPr/>
          </p:nvSpPr>
          <p:spPr>
            <a:xfrm>
              <a:off x="219989" y="2083942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76" y="0"/>
                  </a:moveTo>
                  <a:lnTo>
                    <a:pt x="97789" y="4064"/>
                  </a:lnTo>
                  <a:lnTo>
                    <a:pt x="53743" y="16817"/>
                  </a:lnTo>
                  <a:lnTo>
                    <a:pt x="15798" y="38862"/>
                  </a:lnTo>
                  <a:lnTo>
                    <a:pt x="8039" y="79248"/>
                  </a:lnTo>
                  <a:lnTo>
                    <a:pt x="8318" y="85598"/>
                  </a:lnTo>
                  <a:lnTo>
                    <a:pt x="17754" y="112141"/>
                  </a:lnTo>
                  <a:lnTo>
                    <a:pt x="22669" y="112141"/>
                  </a:lnTo>
                  <a:lnTo>
                    <a:pt x="26682" y="110490"/>
                  </a:lnTo>
                  <a:lnTo>
                    <a:pt x="36957" y="103505"/>
                  </a:lnTo>
                  <a:lnTo>
                    <a:pt x="43370" y="99695"/>
                  </a:lnTo>
                  <a:lnTo>
                    <a:pt x="85764" y="82161"/>
                  </a:lnTo>
                  <a:lnTo>
                    <a:pt x="112852" y="79375"/>
                  </a:lnTo>
                  <a:lnTo>
                    <a:pt x="122224" y="79375"/>
                  </a:lnTo>
                  <a:lnTo>
                    <a:pt x="159118" y="99949"/>
                  </a:lnTo>
                  <a:lnTo>
                    <a:pt x="168440" y="125857"/>
                  </a:lnTo>
                  <a:lnTo>
                    <a:pt x="168261" y="139372"/>
                  </a:lnTo>
                  <a:lnTo>
                    <a:pt x="158594" y="180199"/>
                  </a:lnTo>
                  <a:lnTo>
                    <a:pt x="140105" y="213731"/>
                  </a:lnTo>
                  <a:lnTo>
                    <a:pt x="108122" y="254357"/>
                  </a:lnTo>
                  <a:lnTo>
                    <a:pt x="17970" y="350901"/>
                  </a:lnTo>
                  <a:lnTo>
                    <a:pt x="14351" y="355219"/>
                  </a:lnTo>
                  <a:lnTo>
                    <a:pt x="0" y="396748"/>
                  </a:lnTo>
                  <a:lnTo>
                    <a:pt x="0" y="411988"/>
                  </a:lnTo>
                  <a:lnTo>
                    <a:pt x="22885" y="440944"/>
                  </a:lnTo>
                  <a:lnTo>
                    <a:pt x="279171" y="440944"/>
                  </a:lnTo>
                  <a:lnTo>
                    <a:pt x="290664" y="411607"/>
                  </a:lnTo>
                  <a:lnTo>
                    <a:pt x="290664" y="398907"/>
                  </a:lnTo>
                  <a:lnTo>
                    <a:pt x="104813" y="369697"/>
                  </a:lnTo>
                  <a:lnTo>
                    <a:pt x="155384" y="317754"/>
                  </a:lnTo>
                  <a:lnTo>
                    <a:pt x="189790" y="282257"/>
                  </a:lnTo>
                  <a:lnTo>
                    <a:pt x="216661" y="251333"/>
                  </a:lnTo>
                  <a:lnTo>
                    <a:pt x="245478" y="211131"/>
                  </a:lnTo>
                  <a:lnTo>
                    <a:pt x="263040" y="176275"/>
                  </a:lnTo>
                  <a:lnTo>
                    <a:pt x="272251" y="134445"/>
                  </a:lnTo>
                  <a:lnTo>
                    <a:pt x="273253" y="113537"/>
                  </a:lnTo>
                  <a:lnTo>
                    <a:pt x="272741" y="101653"/>
                  </a:lnTo>
                  <a:lnTo>
                    <a:pt x="260412" y="58332"/>
                  </a:lnTo>
                  <a:lnTo>
                    <a:pt x="231200" y="25064"/>
                  </a:lnTo>
                  <a:lnTo>
                    <a:pt x="184901" y="4768"/>
                  </a:lnTo>
                  <a:lnTo>
                    <a:pt x="155349" y="525"/>
                  </a:lnTo>
                  <a:lnTo>
                    <a:pt x="13897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"/>
            <p:cNvSpPr/>
            <p:nvPr/>
          </p:nvSpPr>
          <p:spPr>
            <a:xfrm>
              <a:off x="219989" y="2083942"/>
              <a:ext cx="290830" cy="441325"/>
            </a:xfrm>
            <a:custGeom>
              <a:avLst/>
              <a:gdLst/>
              <a:ahLst/>
              <a:cxnLst/>
              <a:rect l="l" t="t" r="r" b="b"/>
              <a:pathLst>
                <a:path w="290830" h="441325">
                  <a:moveTo>
                    <a:pt x="138976" y="0"/>
                  </a:moveTo>
                  <a:lnTo>
                    <a:pt x="184901" y="4768"/>
                  </a:lnTo>
                  <a:lnTo>
                    <a:pt x="221227" y="18716"/>
                  </a:lnTo>
                  <a:lnTo>
                    <a:pt x="254711" y="48926"/>
                  </a:lnTo>
                  <a:lnTo>
                    <a:pt x="271203" y="90185"/>
                  </a:lnTo>
                  <a:lnTo>
                    <a:pt x="273253" y="113537"/>
                  </a:lnTo>
                  <a:lnTo>
                    <a:pt x="273002" y="124045"/>
                  </a:lnTo>
                  <a:lnTo>
                    <a:pt x="266685" y="165469"/>
                  </a:lnTo>
                  <a:lnTo>
                    <a:pt x="245478" y="211131"/>
                  </a:lnTo>
                  <a:lnTo>
                    <a:pt x="216661" y="251333"/>
                  </a:lnTo>
                  <a:lnTo>
                    <a:pt x="189790" y="282257"/>
                  </a:lnTo>
                  <a:lnTo>
                    <a:pt x="155384" y="317754"/>
                  </a:lnTo>
                  <a:lnTo>
                    <a:pt x="104813" y="369697"/>
                  </a:lnTo>
                  <a:lnTo>
                    <a:pt x="275602" y="369697"/>
                  </a:lnTo>
                  <a:lnTo>
                    <a:pt x="277825" y="369697"/>
                  </a:lnTo>
                  <a:lnTo>
                    <a:pt x="279895" y="370332"/>
                  </a:lnTo>
                  <a:lnTo>
                    <a:pt x="281787" y="371729"/>
                  </a:lnTo>
                  <a:lnTo>
                    <a:pt x="283692" y="372999"/>
                  </a:lnTo>
                  <a:lnTo>
                    <a:pt x="285305" y="375031"/>
                  </a:lnTo>
                  <a:lnTo>
                    <a:pt x="290664" y="398907"/>
                  </a:lnTo>
                  <a:lnTo>
                    <a:pt x="290664" y="405130"/>
                  </a:lnTo>
                  <a:lnTo>
                    <a:pt x="290664" y="411607"/>
                  </a:lnTo>
                  <a:lnTo>
                    <a:pt x="287312" y="432943"/>
                  </a:lnTo>
                  <a:lnTo>
                    <a:pt x="286207" y="435864"/>
                  </a:lnTo>
                  <a:lnTo>
                    <a:pt x="284746" y="437896"/>
                  </a:lnTo>
                  <a:lnTo>
                    <a:pt x="282968" y="439166"/>
                  </a:lnTo>
                  <a:lnTo>
                    <a:pt x="281178" y="440436"/>
                  </a:lnTo>
                  <a:lnTo>
                    <a:pt x="279171" y="440944"/>
                  </a:lnTo>
                  <a:lnTo>
                    <a:pt x="276936" y="440944"/>
                  </a:lnTo>
                  <a:lnTo>
                    <a:pt x="27800" y="440944"/>
                  </a:lnTo>
                  <a:lnTo>
                    <a:pt x="22885" y="440944"/>
                  </a:lnTo>
                  <a:lnTo>
                    <a:pt x="18643" y="440563"/>
                  </a:lnTo>
                  <a:lnTo>
                    <a:pt x="15074" y="439674"/>
                  </a:lnTo>
                  <a:lnTo>
                    <a:pt x="11506" y="438785"/>
                  </a:lnTo>
                  <a:lnTo>
                    <a:pt x="0" y="411988"/>
                  </a:lnTo>
                  <a:lnTo>
                    <a:pt x="0" y="404114"/>
                  </a:lnTo>
                  <a:lnTo>
                    <a:pt x="0" y="396748"/>
                  </a:lnTo>
                  <a:lnTo>
                    <a:pt x="4699" y="371221"/>
                  </a:lnTo>
                  <a:lnTo>
                    <a:pt x="6477" y="367030"/>
                  </a:lnTo>
                  <a:lnTo>
                    <a:pt x="22440" y="346202"/>
                  </a:lnTo>
                  <a:lnTo>
                    <a:pt x="97447" y="265811"/>
                  </a:lnTo>
                  <a:lnTo>
                    <a:pt x="126206" y="233021"/>
                  </a:lnTo>
                  <a:lnTo>
                    <a:pt x="150817" y="196153"/>
                  </a:lnTo>
                  <a:lnTo>
                    <a:pt x="165595" y="158750"/>
                  </a:lnTo>
                  <a:lnTo>
                    <a:pt x="168440" y="133223"/>
                  </a:lnTo>
                  <a:lnTo>
                    <a:pt x="168440" y="125857"/>
                  </a:lnTo>
                  <a:lnTo>
                    <a:pt x="167271" y="118872"/>
                  </a:lnTo>
                  <a:lnTo>
                    <a:pt x="164922" y="112395"/>
                  </a:lnTo>
                  <a:lnTo>
                    <a:pt x="162585" y="105791"/>
                  </a:lnTo>
                  <a:lnTo>
                    <a:pt x="159118" y="99949"/>
                  </a:lnTo>
                  <a:lnTo>
                    <a:pt x="154546" y="95123"/>
                  </a:lnTo>
                  <a:lnTo>
                    <a:pt x="149974" y="90170"/>
                  </a:lnTo>
                  <a:lnTo>
                    <a:pt x="144221" y="86360"/>
                  </a:lnTo>
                  <a:lnTo>
                    <a:pt x="137299" y="83566"/>
                  </a:lnTo>
                  <a:lnTo>
                    <a:pt x="130378" y="80772"/>
                  </a:lnTo>
                  <a:lnTo>
                    <a:pt x="122224" y="79375"/>
                  </a:lnTo>
                  <a:lnTo>
                    <a:pt x="112852" y="79375"/>
                  </a:lnTo>
                  <a:lnTo>
                    <a:pt x="70474" y="86951"/>
                  </a:lnTo>
                  <a:lnTo>
                    <a:pt x="31813" y="106934"/>
                  </a:lnTo>
                  <a:lnTo>
                    <a:pt x="26682" y="110490"/>
                  </a:lnTo>
                  <a:lnTo>
                    <a:pt x="22669" y="112141"/>
                  </a:lnTo>
                  <a:lnTo>
                    <a:pt x="19761" y="112141"/>
                  </a:lnTo>
                  <a:lnTo>
                    <a:pt x="17754" y="112141"/>
                  </a:lnTo>
                  <a:lnTo>
                    <a:pt x="16027" y="111506"/>
                  </a:lnTo>
                  <a:lnTo>
                    <a:pt x="14566" y="110109"/>
                  </a:lnTo>
                  <a:lnTo>
                    <a:pt x="13119" y="108839"/>
                  </a:lnTo>
                  <a:lnTo>
                    <a:pt x="11950" y="106553"/>
                  </a:lnTo>
                  <a:lnTo>
                    <a:pt x="8039" y="79248"/>
                  </a:lnTo>
                  <a:lnTo>
                    <a:pt x="8039" y="71628"/>
                  </a:lnTo>
                  <a:lnTo>
                    <a:pt x="8039" y="66548"/>
                  </a:lnTo>
                  <a:lnTo>
                    <a:pt x="8204" y="62230"/>
                  </a:lnTo>
                  <a:lnTo>
                    <a:pt x="8547" y="58801"/>
                  </a:lnTo>
                  <a:lnTo>
                    <a:pt x="8877" y="55245"/>
                  </a:lnTo>
                  <a:lnTo>
                    <a:pt x="12725" y="43053"/>
                  </a:lnTo>
                  <a:lnTo>
                    <a:pt x="13842" y="41148"/>
                  </a:lnTo>
                  <a:lnTo>
                    <a:pt x="15798" y="38862"/>
                  </a:lnTo>
                  <a:lnTo>
                    <a:pt x="18592" y="36195"/>
                  </a:lnTo>
                  <a:lnTo>
                    <a:pt x="21386" y="33528"/>
                  </a:lnTo>
                  <a:lnTo>
                    <a:pt x="61620" y="13843"/>
                  </a:lnTo>
                  <a:lnTo>
                    <a:pt x="107772" y="2250"/>
                  </a:lnTo>
                  <a:lnTo>
                    <a:pt x="128365" y="242"/>
                  </a:lnTo>
                  <a:lnTo>
                    <a:pt x="13897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17"/>
          <p:cNvGrpSpPr/>
          <p:nvPr/>
        </p:nvGrpSpPr>
        <p:grpSpPr>
          <a:xfrm>
            <a:off x="366762" y="2727436"/>
            <a:ext cx="326390" cy="488950"/>
            <a:chOff x="214414" y="3017139"/>
            <a:chExt cx="326390" cy="488950"/>
          </a:xfrm>
        </p:grpSpPr>
        <p:pic>
          <p:nvPicPr>
            <p:cNvPr id="39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46" y="3031241"/>
              <a:ext cx="311777" cy="474720"/>
            </a:xfrm>
            <a:prstGeom prst="rect">
              <a:avLst/>
            </a:prstGeom>
          </p:spPr>
        </p:pic>
        <p:sp>
          <p:nvSpPr>
            <p:cNvPr id="40" name="object 19"/>
            <p:cNvSpPr/>
            <p:nvPr/>
          </p:nvSpPr>
          <p:spPr>
            <a:xfrm>
              <a:off x="218986" y="3021711"/>
              <a:ext cx="290195" cy="448945"/>
            </a:xfrm>
            <a:custGeom>
              <a:avLst/>
              <a:gdLst/>
              <a:ahLst/>
              <a:cxnLst/>
              <a:rect l="l" t="t" r="r" b="b"/>
              <a:pathLst>
                <a:path w="290195" h="448945">
                  <a:moveTo>
                    <a:pt x="139636" y="0"/>
                  </a:moveTo>
                  <a:lnTo>
                    <a:pt x="94932" y="4190"/>
                  </a:lnTo>
                  <a:lnTo>
                    <a:pt x="51071" y="17402"/>
                  </a:lnTo>
                  <a:lnTo>
                    <a:pt x="16522" y="38480"/>
                  </a:lnTo>
                  <a:lnTo>
                    <a:pt x="9715" y="66039"/>
                  </a:lnTo>
                  <a:lnTo>
                    <a:pt x="9944" y="83819"/>
                  </a:lnTo>
                  <a:lnTo>
                    <a:pt x="18643" y="103504"/>
                  </a:lnTo>
                  <a:lnTo>
                    <a:pt x="23114" y="103504"/>
                  </a:lnTo>
                  <a:lnTo>
                    <a:pt x="27292" y="101726"/>
                  </a:lnTo>
                  <a:lnTo>
                    <a:pt x="38684" y="94487"/>
                  </a:lnTo>
                  <a:lnTo>
                    <a:pt x="45605" y="90677"/>
                  </a:lnTo>
                  <a:lnTo>
                    <a:pt x="81381" y="75184"/>
                  </a:lnTo>
                  <a:lnTo>
                    <a:pt x="114198" y="69976"/>
                  </a:lnTo>
                  <a:lnTo>
                    <a:pt x="121644" y="70238"/>
                  </a:lnTo>
                  <a:lnTo>
                    <a:pt x="164363" y="90297"/>
                  </a:lnTo>
                  <a:lnTo>
                    <a:pt x="174129" y="116204"/>
                  </a:lnTo>
                  <a:lnTo>
                    <a:pt x="174129" y="123571"/>
                  </a:lnTo>
                  <a:lnTo>
                    <a:pt x="162199" y="160813"/>
                  </a:lnTo>
                  <a:lnTo>
                    <a:pt x="127927" y="183006"/>
                  </a:lnTo>
                  <a:lnTo>
                    <a:pt x="93433" y="187578"/>
                  </a:lnTo>
                  <a:lnTo>
                    <a:pt x="52908" y="187578"/>
                  </a:lnTo>
                  <a:lnTo>
                    <a:pt x="50622" y="187960"/>
                  </a:lnTo>
                  <a:lnTo>
                    <a:pt x="40525" y="212471"/>
                  </a:lnTo>
                  <a:lnTo>
                    <a:pt x="40525" y="225933"/>
                  </a:lnTo>
                  <a:lnTo>
                    <a:pt x="53695" y="252094"/>
                  </a:lnTo>
                  <a:lnTo>
                    <a:pt x="94107" y="252094"/>
                  </a:lnTo>
                  <a:lnTo>
                    <a:pt x="105606" y="252400"/>
                  </a:lnTo>
                  <a:lnTo>
                    <a:pt x="143871" y="259411"/>
                  </a:lnTo>
                  <a:lnTo>
                    <a:pt x="178715" y="284843"/>
                  </a:lnTo>
                  <a:lnTo>
                    <a:pt x="187858" y="317753"/>
                  </a:lnTo>
                  <a:lnTo>
                    <a:pt x="187555" y="324467"/>
                  </a:lnTo>
                  <a:lnTo>
                    <a:pt x="168275" y="361823"/>
                  </a:lnTo>
                  <a:lnTo>
                    <a:pt x="129178" y="377269"/>
                  </a:lnTo>
                  <a:lnTo>
                    <a:pt x="111848" y="378333"/>
                  </a:lnTo>
                  <a:lnTo>
                    <a:pt x="101256" y="378067"/>
                  </a:lnTo>
                  <a:lnTo>
                    <a:pt x="57016" y="369188"/>
                  </a:lnTo>
                  <a:lnTo>
                    <a:pt x="16802" y="351409"/>
                  </a:lnTo>
                  <a:lnTo>
                    <a:pt x="12954" y="349885"/>
                  </a:lnTo>
                  <a:lnTo>
                    <a:pt x="7150" y="349885"/>
                  </a:lnTo>
                  <a:lnTo>
                    <a:pt x="4470" y="352043"/>
                  </a:lnTo>
                  <a:lnTo>
                    <a:pt x="901" y="360299"/>
                  </a:lnTo>
                  <a:lnTo>
                    <a:pt x="0" y="367664"/>
                  </a:lnTo>
                  <a:lnTo>
                    <a:pt x="177" y="390398"/>
                  </a:lnTo>
                  <a:lnTo>
                    <a:pt x="22110" y="427989"/>
                  </a:lnTo>
                  <a:lnTo>
                    <a:pt x="62752" y="441959"/>
                  </a:lnTo>
                  <a:lnTo>
                    <a:pt x="101136" y="447913"/>
                  </a:lnTo>
                  <a:lnTo>
                    <a:pt x="122567" y="448690"/>
                  </a:lnTo>
                  <a:lnTo>
                    <a:pt x="140460" y="448141"/>
                  </a:lnTo>
                  <a:lnTo>
                    <a:pt x="189877" y="439800"/>
                  </a:lnTo>
                  <a:lnTo>
                    <a:pt x="231186" y="421941"/>
                  </a:lnTo>
                  <a:lnTo>
                    <a:pt x="262455" y="394811"/>
                  </a:lnTo>
                  <a:lnTo>
                    <a:pt x="282691" y="358701"/>
                  </a:lnTo>
                  <a:lnTo>
                    <a:pt x="289661" y="314071"/>
                  </a:lnTo>
                  <a:lnTo>
                    <a:pt x="289242" y="304520"/>
                  </a:lnTo>
                  <a:lnTo>
                    <a:pt x="274802" y="261715"/>
                  </a:lnTo>
                  <a:lnTo>
                    <a:pt x="241764" y="229911"/>
                  </a:lnTo>
                  <a:lnTo>
                    <a:pt x="203305" y="215348"/>
                  </a:lnTo>
                  <a:lnTo>
                    <a:pt x="192214" y="213613"/>
                  </a:lnTo>
                  <a:lnTo>
                    <a:pt x="192214" y="212598"/>
                  </a:lnTo>
                  <a:lnTo>
                    <a:pt x="232851" y="193645"/>
                  </a:lnTo>
                  <a:lnTo>
                    <a:pt x="258684" y="161480"/>
                  </a:lnTo>
                  <a:lnTo>
                    <a:pt x="269586" y="118195"/>
                  </a:lnTo>
                  <a:lnTo>
                    <a:pt x="269900" y="108458"/>
                  </a:lnTo>
                  <a:lnTo>
                    <a:pt x="269366" y="96099"/>
                  </a:lnTo>
                  <a:lnTo>
                    <a:pt x="256596" y="53024"/>
                  </a:lnTo>
                  <a:lnTo>
                    <a:pt x="227477" y="22046"/>
                  </a:lnTo>
                  <a:lnTo>
                    <a:pt x="182809" y="4125"/>
                  </a:lnTo>
                  <a:lnTo>
                    <a:pt x="154929" y="454"/>
                  </a:lnTo>
                  <a:lnTo>
                    <a:pt x="139636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/>
            <p:cNvSpPr/>
            <p:nvPr/>
          </p:nvSpPr>
          <p:spPr>
            <a:xfrm>
              <a:off x="218986" y="3021711"/>
              <a:ext cx="290195" cy="448945"/>
            </a:xfrm>
            <a:custGeom>
              <a:avLst/>
              <a:gdLst/>
              <a:ahLst/>
              <a:cxnLst/>
              <a:rect l="l" t="t" r="r" b="b"/>
              <a:pathLst>
                <a:path w="290195" h="448945">
                  <a:moveTo>
                    <a:pt x="139636" y="0"/>
                  </a:moveTo>
                  <a:lnTo>
                    <a:pt x="182809" y="4125"/>
                  </a:lnTo>
                  <a:lnTo>
                    <a:pt x="227477" y="22046"/>
                  </a:lnTo>
                  <a:lnTo>
                    <a:pt x="256596" y="53024"/>
                  </a:lnTo>
                  <a:lnTo>
                    <a:pt x="269366" y="96099"/>
                  </a:lnTo>
                  <a:lnTo>
                    <a:pt x="269900" y="108458"/>
                  </a:lnTo>
                  <a:lnTo>
                    <a:pt x="269586" y="118195"/>
                  </a:lnTo>
                  <a:lnTo>
                    <a:pt x="258684" y="161480"/>
                  </a:lnTo>
                  <a:lnTo>
                    <a:pt x="232851" y="193645"/>
                  </a:lnTo>
                  <a:lnTo>
                    <a:pt x="192214" y="212598"/>
                  </a:lnTo>
                  <a:lnTo>
                    <a:pt x="192214" y="213613"/>
                  </a:lnTo>
                  <a:lnTo>
                    <a:pt x="233070" y="225171"/>
                  </a:lnTo>
                  <a:lnTo>
                    <a:pt x="269620" y="254353"/>
                  </a:lnTo>
                  <a:lnTo>
                    <a:pt x="287986" y="295290"/>
                  </a:lnTo>
                  <a:lnTo>
                    <a:pt x="289661" y="314071"/>
                  </a:lnTo>
                  <a:lnTo>
                    <a:pt x="288887" y="329884"/>
                  </a:lnTo>
                  <a:lnTo>
                    <a:pt x="277266" y="371728"/>
                  </a:lnTo>
                  <a:lnTo>
                    <a:pt x="253227" y="404840"/>
                  </a:lnTo>
                  <a:lnTo>
                    <a:pt x="218503" y="428942"/>
                  </a:lnTo>
                  <a:lnTo>
                    <a:pt x="174113" y="443708"/>
                  </a:lnTo>
                  <a:lnTo>
                    <a:pt x="122567" y="448690"/>
                  </a:lnTo>
                  <a:lnTo>
                    <a:pt x="111685" y="448498"/>
                  </a:lnTo>
                  <a:lnTo>
                    <a:pt x="71613" y="443821"/>
                  </a:lnTo>
                  <a:lnTo>
                    <a:pt x="33112" y="432911"/>
                  </a:lnTo>
                  <a:lnTo>
                    <a:pt x="9385" y="420242"/>
                  </a:lnTo>
                  <a:lnTo>
                    <a:pt x="7366" y="418464"/>
                  </a:lnTo>
                  <a:lnTo>
                    <a:pt x="508" y="394969"/>
                  </a:lnTo>
                  <a:lnTo>
                    <a:pt x="177" y="390398"/>
                  </a:lnTo>
                  <a:lnTo>
                    <a:pt x="0" y="384810"/>
                  </a:lnTo>
                  <a:lnTo>
                    <a:pt x="0" y="378333"/>
                  </a:lnTo>
                  <a:lnTo>
                    <a:pt x="0" y="367664"/>
                  </a:lnTo>
                  <a:lnTo>
                    <a:pt x="901" y="360299"/>
                  </a:lnTo>
                  <a:lnTo>
                    <a:pt x="2679" y="356108"/>
                  </a:lnTo>
                  <a:lnTo>
                    <a:pt x="4470" y="352043"/>
                  </a:lnTo>
                  <a:lnTo>
                    <a:pt x="7150" y="349885"/>
                  </a:lnTo>
                  <a:lnTo>
                    <a:pt x="10718" y="349885"/>
                  </a:lnTo>
                  <a:lnTo>
                    <a:pt x="12954" y="349885"/>
                  </a:lnTo>
                  <a:lnTo>
                    <a:pt x="16802" y="351409"/>
                  </a:lnTo>
                  <a:lnTo>
                    <a:pt x="22275" y="354456"/>
                  </a:lnTo>
                  <a:lnTo>
                    <a:pt x="27736" y="357504"/>
                  </a:lnTo>
                  <a:lnTo>
                    <a:pt x="34721" y="360679"/>
                  </a:lnTo>
                  <a:lnTo>
                    <a:pt x="72999" y="373888"/>
                  </a:lnTo>
                  <a:lnTo>
                    <a:pt x="111848" y="378333"/>
                  </a:lnTo>
                  <a:lnTo>
                    <a:pt x="120786" y="378069"/>
                  </a:lnTo>
                  <a:lnTo>
                    <a:pt x="163071" y="365513"/>
                  </a:lnTo>
                  <a:lnTo>
                    <a:pt x="186647" y="330882"/>
                  </a:lnTo>
                  <a:lnTo>
                    <a:pt x="187858" y="317753"/>
                  </a:lnTo>
                  <a:lnTo>
                    <a:pt x="187493" y="310419"/>
                  </a:lnTo>
                  <a:lnTo>
                    <a:pt x="170009" y="274504"/>
                  </a:lnTo>
                  <a:lnTo>
                    <a:pt x="135458" y="256793"/>
                  </a:lnTo>
                  <a:lnTo>
                    <a:pt x="94107" y="252094"/>
                  </a:lnTo>
                  <a:lnTo>
                    <a:pt x="56591" y="252094"/>
                  </a:lnTo>
                  <a:lnTo>
                    <a:pt x="53695" y="252094"/>
                  </a:lnTo>
                  <a:lnTo>
                    <a:pt x="44208" y="246125"/>
                  </a:lnTo>
                  <a:lnTo>
                    <a:pt x="42862" y="243712"/>
                  </a:lnTo>
                  <a:lnTo>
                    <a:pt x="41922" y="240284"/>
                  </a:lnTo>
                  <a:lnTo>
                    <a:pt x="41363" y="235965"/>
                  </a:lnTo>
                  <a:lnTo>
                    <a:pt x="40805" y="231521"/>
                  </a:lnTo>
                  <a:lnTo>
                    <a:pt x="40525" y="225933"/>
                  </a:lnTo>
                  <a:lnTo>
                    <a:pt x="40525" y="218948"/>
                  </a:lnTo>
                  <a:lnTo>
                    <a:pt x="40525" y="212471"/>
                  </a:lnTo>
                  <a:lnTo>
                    <a:pt x="44043" y="193548"/>
                  </a:lnTo>
                  <a:lnTo>
                    <a:pt x="45262" y="191262"/>
                  </a:lnTo>
                  <a:lnTo>
                    <a:pt x="46824" y="189737"/>
                  </a:lnTo>
                  <a:lnTo>
                    <a:pt x="48729" y="188849"/>
                  </a:lnTo>
                  <a:lnTo>
                    <a:pt x="50622" y="187960"/>
                  </a:lnTo>
                  <a:lnTo>
                    <a:pt x="52908" y="187578"/>
                  </a:lnTo>
                  <a:lnTo>
                    <a:pt x="55587" y="187578"/>
                  </a:lnTo>
                  <a:lnTo>
                    <a:pt x="93433" y="187578"/>
                  </a:lnTo>
                  <a:lnTo>
                    <a:pt x="135156" y="180482"/>
                  </a:lnTo>
                  <a:lnTo>
                    <a:pt x="165789" y="155551"/>
                  </a:lnTo>
                  <a:lnTo>
                    <a:pt x="174129" y="123571"/>
                  </a:lnTo>
                  <a:lnTo>
                    <a:pt x="174129" y="116204"/>
                  </a:lnTo>
                  <a:lnTo>
                    <a:pt x="172910" y="109219"/>
                  </a:lnTo>
                  <a:lnTo>
                    <a:pt x="170446" y="102615"/>
                  </a:lnTo>
                  <a:lnTo>
                    <a:pt x="167995" y="96012"/>
                  </a:lnTo>
                  <a:lnTo>
                    <a:pt x="164363" y="90297"/>
                  </a:lnTo>
                  <a:lnTo>
                    <a:pt x="159562" y="85598"/>
                  </a:lnTo>
                  <a:lnTo>
                    <a:pt x="154762" y="80772"/>
                  </a:lnTo>
                  <a:lnTo>
                    <a:pt x="114198" y="69976"/>
                  </a:lnTo>
                  <a:lnTo>
                    <a:pt x="105611" y="70308"/>
                  </a:lnTo>
                  <a:lnTo>
                    <a:pt x="66768" y="80613"/>
                  </a:lnTo>
                  <a:lnTo>
                    <a:pt x="27292" y="101726"/>
                  </a:lnTo>
                  <a:lnTo>
                    <a:pt x="23114" y="103504"/>
                  </a:lnTo>
                  <a:lnTo>
                    <a:pt x="20434" y="103504"/>
                  </a:lnTo>
                  <a:lnTo>
                    <a:pt x="18643" y="103504"/>
                  </a:lnTo>
                  <a:lnTo>
                    <a:pt x="17081" y="103124"/>
                  </a:lnTo>
                  <a:lnTo>
                    <a:pt x="15748" y="102235"/>
                  </a:lnTo>
                  <a:lnTo>
                    <a:pt x="14401" y="101473"/>
                  </a:lnTo>
                  <a:lnTo>
                    <a:pt x="13284" y="99949"/>
                  </a:lnTo>
                  <a:lnTo>
                    <a:pt x="12395" y="97789"/>
                  </a:lnTo>
                  <a:lnTo>
                    <a:pt x="11506" y="95503"/>
                  </a:lnTo>
                  <a:lnTo>
                    <a:pt x="10833" y="92328"/>
                  </a:lnTo>
                  <a:lnTo>
                    <a:pt x="10388" y="88011"/>
                  </a:lnTo>
                  <a:lnTo>
                    <a:pt x="9944" y="83819"/>
                  </a:lnTo>
                  <a:lnTo>
                    <a:pt x="9715" y="78359"/>
                  </a:lnTo>
                  <a:lnTo>
                    <a:pt x="9715" y="71627"/>
                  </a:lnTo>
                  <a:lnTo>
                    <a:pt x="9715" y="66039"/>
                  </a:lnTo>
                  <a:lnTo>
                    <a:pt x="13906" y="42163"/>
                  </a:lnTo>
                  <a:lnTo>
                    <a:pt x="14909" y="40386"/>
                  </a:lnTo>
                  <a:lnTo>
                    <a:pt x="16522" y="38480"/>
                  </a:lnTo>
                  <a:lnTo>
                    <a:pt x="18757" y="36322"/>
                  </a:lnTo>
                  <a:lnTo>
                    <a:pt x="20993" y="34162"/>
                  </a:lnTo>
                  <a:lnTo>
                    <a:pt x="58610" y="14350"/>
                  </a:lnTo>
                  <a:lnTo>
                    <a:pt x="105450" y="2357"/>
                  </a:lnTo>
                  <a:lnTo>
                    <a:pt x="127804" y="261"/>
                  </a:lnTo>
                  <a:lnTo>
                    <a:pt x="13963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21"/>
          <p:cNvGrpSpPr/>
          <p:nvPr/>
        </p:nvGrpSpPr>
        <p:grpSpPr>
          <a:xfrm>
            <a:off x="315412" y="3526089"/>
            <a:ext cx="358140" cy="477520"/>
            <a:chOff x="198005" y="3996182"/>
            <a:chExt cx="358140" cy="477520"/>
          </a:xfrm>
        </p:grpSpPr>
        <p:pic>
          <p:nvPicPr>
            <p:cNvPr id="43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787" y="4009621"/>
              <a:ext cx="343772" cy="464080"/>
            </a:xfrm>
            <a:prstGeom prst="rect">
              <a:avLst/>
            </a:prstGeom>
          </p:spPr>
        </p:pic>
        <p:sp>
          <p:nvSpPr>
            <p:cNvPr id="44" name="object 23"/>
            <p:cNvSpPr/>
            <p:nvPr/>
          </p:nvSpPr>
          <p:spPr>
            <a:xfrm>
              <a:off x="202577" y="4000960"/>
              <a:ext cx="321945" cy="437515"/>
            </a:xfrm>
            <a:custGeom>
              <a:avLst/>
              <a:gdLst/>
              <a:ahLst/>
              <a:cxnLst/>
              <a:rect l="l" t="t" r="r" b="b"/>
              <a:pathLst>
                <a:path w="321945" h="437514">
                  <a:moveTo>
                    <a:pt x="269900" y="345360"/>
                  </a:moveTo>
                  <a:lnTo>
                    <a:pt x="185178" y="345360"/>
                  </a:lnTo>
                  <a:lnTo>
                    <a:pt x="185178" y="426005"/>
                  </a:lnTo>
                  <a:lnTo>
                    <a:pt x="218998" y="437181"/>
                  </a:lnTo>
                  <a:lnTo>
                    <a:pt x="235521" y="437181"/>
                  </a:lnTo>
                  <a:lnTo>
                    <a:pt x="269900" y="426005"/>
                  </a:lnTo>
                  <a:lnTo>
                    <a:pt x="269900" y="345360"/>
                  </a:lnTo>
                  <a:close/>
                </a:path>
                <a:path w="321945" h="437514">
                  <a:moveTo>
                    <a:pt x="223439" y="0"/>
                  </a:moveTo>
                  <a:lnTo>
                    <a:pt x="192041" y="0"/>
                  </a:lnTo>
                  <a:lnTo>
                    <a:pt x="183229" y="275"/>
                  </a:lnTo>
                  <a:lnTo>
                    <a:pt x="184254" y="275"/>
                  </a:lnTo>
                  <a:lnTo>
                    <a:pt x="180835" y="428"/>
                  </a:lnTo>
                  <a:lnTo>
                    <a:pt x="145669" y="11477"/>
                  </a:lnTo>
                  <a:lnTo>
                    <a:pt x="11049" y="248967"/>
                  </a:lnTo>
                  <a:lnTo>
                    <a:pt x="2184" y="273097"/>
                  </a:lnTo>
                  <a:lnTo>
                    <a:pt x="1396" y="277288"/>
                  </a:lnTo>
                  <a:lnTo>
                    <a:pt x="838" y="281987"/>
                  </a:lnTo>
                  <a:lnTo>
                    <a:pt x="177" y="292528"/>
                  </a:lnTo>
                  <a:lnTo>
                    <a:pt x="0" y="298751"/>
                  </a:lnTo>
                  <a:lnTo>
                    <a:pt x="0" y="314499"/>
                  </a:lnTo>
                  <a:lnTo>
                    <a:pt x="16306" y="345360"/>
                  </a:lnTo>
                  <a:lnTo>
                    <a:pt x="312432" y="345360"/>
                  </a:lnTo>
                  <a:lnTo>
                    <a:pt x="321367" y="314499"/>
                  </a:lnTo>
                  <a:lnTo>
                    <a:pt x="321475" y="310562"/>
                  </a:lnTo>
                  <a:lnTo>
                    <a:pt x="311988" y="275002"/>
                  </a:lnTo>
                  <a:lnTo>
                    <a:pt x="70319" y="275002"/>
                  </a:lnTo>
                  <a:lnTo>
                    <a:pt x="184518" y="75866"/>
                  </a:lnTo>
                  <a:lnTo>
                    <a:pt x="269900" y="75866"/>
                  </a:lnTo>
                  <a:lnTo>
                    <a:pt x="269900" y="11731"/>
                  </a:lnTo>
                  <a:lnTo>
                    <a:pt x="268782" y="9572"/>
                  </a:lnTo>
                  <a:lnTo>
                    <a:pt x="264325" y="6016"/>
                  </a:lnTo>
                  <a:lnTo>
                    <a:pt x="260807" y="4492"/>
                  </a:lnTo>
                  <a:lnTo>
                    <a:pt x="256006" y="3349"/>
                  </a:lnTo>
                  <a:lnTo>
                    <a:pt x="251206" y="2079"/>
                  </a:lnTo>
                  <a:lnTo>
                    <a:pt x="244792" y="1190"/>
                  </a:lnTo>
                  <a:lnTo>
                    <a:pt x="230409" y="275"/>
                  </a:lnTo>
                  <a:lnTo>
                    <a:pt x="223439" y="0"/>
                  </a:lnTo>
                  <a:close/>
                </a:path>
                <a:path w="321945" h="437514">
                  <a:moveTo>
                    <a:pt x="269900" y="75866"/>
                  </a:moveTo>
                  <a:lnTo>
                    <a:pt x="185178" y="75866"/>
                  </a:lnTo>
                  <a:lnTo>
                    <a:pt x="185178" y="275002"/>
                  </a:lnTo>
                  <a:lnTo>
                    <a:pt x="269900" y="275002"/>
                  </a:lnTo>
                  <a:lnTo>
                    <a:pt x="269900" y="75866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4"/>
            <p:cNvSpPr/>
            <p:nvPr/>
          </p:nvSpPr>
          <p:spPr>
            <a:xfrm>
              <a:off x="202577" y="4000754"/>
              <a:ext cx="321945" cy="437515"/>
            </a:xfrm>
            <a:custGeom>
              <a:avLst/>
              <a:gdLst/>
              <a:ahLst/>
              <a:cxnLst/>
              <a:rect l="l" t="t" r="r" b="b"/>
              <a:pathLst>
                <a:path w="321945" h="437514">
                  <a:moveTo>
                    <a:pt x="184518" y="76073"/>
                  </a:moveTo>
                  <a:lnTo>
                    <a:pt x="70319" y="275209"/>
                  </a:lnTo>
                  <a:lnTo>
                    <a:pt x="185178" y="275209"/>
                  </a:lnTo>
                  <a:lnTo>
                    <a:pt x="185178" y="76073"/>
                  </a:lnTo>
                  <a:lnTo>
                    <a:pt x="184518" y="76073"/>
                  </a:lnTo>
                  <a:close/>
                </a:path>
                <a:path w="321945" h="437514">
                  <a:moveTo>
                    <a:pt x="207619" y="0"/>
                  </a:moveTo>
                  <a:lnTo>
                    <a:pt x="215841" y="49"/>
                  </a:lnTo>
                  <a:lnTo>
                    <a:pt x="223439" y="206"/>
                  </a:lnTo>
                  <a:lnTo>
                    <a:pt x="230409" y="482"/>
                  </a:lnTo>
                  <a:lnTo>
                    <a:pt x="236753" y="889"/>
                  </a:lnTo>
                  <a:lnTo>
                    <a:pt x="244792" y="1397"/>
                  </a:lnTo>
                  <a:lnTo>
                    <a:pt x="251206" y="2286"/>
                  </a:lnTo>
                  <a:lnTo>
                    <a:pt x="256006" y="3556"/>
                  </a:lnTo>
                  <a:lnTo>
                    <a:pt x="260807" y="4699"/>
                  </a:lnTo>
                  <a:lnTo>
                    <a:pt x="264325" y="6223"/>
                  </a:lnTo>
                  <a:lnTo>
                    <a:pt x="266560" y="8001"/>
                  </a:lnTo>
                  <a:lnTo>
                    <a:pt x="268782" y="9779"/>
                  </a:lnTo>
                  <a:lnTo>
                    <a:pt x="269900" y="11938"/>
                  </a:lnTo>
                  <a:lnTo>
                    <a:pt x="269900" y="14351"/>
                  </a:lnTo>
                  <a:lnTo>
                    <a:pt x="269900" y="275209"/>
                  </a:lnTo>
                  <a:lnTo>
                    <a:pt x="308419" y="275209"/>
                  </a:lnTo>
                  <a:lnTo>
                    <a:pt x="311988" y="275209"/>
                  </a:lnTo>
                  <a:lnTo>
                    <a:pt x="315048" y="278003"/>
                  </a:lnTo>
                  <a:lnTo>
                    <a:pt x="321475" y="310769"/>
                  </a:lnTo>
                  <a:lnTo>
                    <a:pt x="321255" y="318817"/>
                  </a:lnTo>
                  <a:lnTo>
                    <a:pt x="312432" y="345567"/>
                  </a:lnTo>
                  <a:lnTo>
                    <a:pt x="308419" y="345567"/>
                  </a:lnTo>
                  <a:lnTo>
                    <a:pt x="269900" y="345567"/>
                  </a:lnTo>
                  <a:lnTo>
                    <a:pt x="269900" y="423926"/>
                  </a:lnTo>
                  <a:lnTo>
                    <a:pt x="269900" y="426212"/>
                  </a:lnTo>
                  <a:lnTo>
                    <a:pt x="269240" y="428117"/>
                  </a:lnTo>
                  <a:lnTo>
                    <a:pt x="267893" y="429768"/>
                  </a:lnTo>
                  <a:lnTo>
                    <a:pt x="266560" y="431419"/>
                  </a:lnTo>
                  <a:lnTo>
                    <a:pt x="264210" y="432816"/>
                  </a:lnTo>
                  <a:lnTo>
                    <a:pt x="260858" y="433959"/>
                  </a:lnTo>
                  <a:lnTo>
                    <a:pt x="257517" y="435102"/>
                  </a:lnTo>
                  <a:lnTo>
                    <a:pt x="253161" y="435991"/>
                  </a:lnTo>
                  <a:lnTo>
                    <a:pt x="247802" y="436499"/>
                  </a:lnTo>
                  <a:lnTo>
                    <a:pt x="242442" y="437007"/>
                  </a:lnTo>
                  <a:lnTo>
                    <a:pt x="235521" y="437388"/>
                  </a:lnTo>
                  <a:lnTo>
                    <a:pt x="227037" y="437388"/>
                  </a:lnTo>
                  <a:lnTo>
                    <a:pt x="218998" y="437388"/>
                  </a:lnTo>
                  <a:lnTo>
                    <a:pt x="212255" y="437007"/>
                  </a:lnTo>
                  <a:lnTo>
                    <a:pt x="206781" y="436499"/>
                  </a:lnTo>
                  <a:lnTo>
                    <a:pt x="201307" y="435991"/>
                  </a:lnTo>
                  <a:lnTo>
                    <a:pt x="196964" y="435102"/>
                  </a:lnTo>
                  <a:lnTo>
                    <a:pt x="185178" y="426212"/>
                  </a:lnTo>
                  <a:lnTo>
                    <a:pt x="185178" y="423926"/>
                  </a:lnTo>
                  <a:lnTo>
                    <a:pt x="185178" y="345567"/>
                  </a:lnTo>
                  <a:lnTo>
                    <a:pt x="19431" y="345567"/>
                  </a:lnTo>
                  <a:lnTo>
                    <a:pt x="16306" y="345567"/>
                  </a:lnTo>
                  <a:lnTo>
                    <a:pt x="13512" y="345186"/>
                  </a:lnTo>
                  <a:lnTo>
                    <a:pt x="0" y="314706"/>
                  </a:lnTo>
                  <a:lnTo>
                    <a:pt x="0" y="306070"/>
                  </a:lnTo>
                  <a:lnTo>
                    <a:pt x="0" y="298958"/>
                  </a:lnTo>
                  <a:lnTo>
                    <a:pt x="177" y="292735"/>
                  </a:lnTo>
                  <a:lnTo>
                    <a:pt x="507" y="287528"/>
                  </a:lnTo>
                  <a:lnTo>
                    <a:pt x="838" y="282194"/>
                  </a:lnTo>
                  <a:lnTo>
                    <a:pt x="1396" y="277495"/>
                  </a:lnTo>
                  <a:lnTo>
                    <a:pt x="2184" y="273304"/>
                  </a:lnTo>
                  <a:lnTo>
                    <a:pt x="2959" y="268986"/>
                  </a:lnTo>
                  <a:lnTo>
                    <a:pt x="145669" y="11684"/>
                  </a:lnTo>
                  <a:lnTo>
                    <a:pt x="146786" y="9652"/>
                  </a:lnTo>
                  <a:lnTo>
                    <a:pt x="162585" y="2794"/>
                  </a:lnTo>
                  <a:lnTo>
                    <a:pt x="167386" y="1778"/>
                  </a:lnTo>
                  <a:lnTo>
                    <a:pt x="200044" y="45"/>
                  </a:lnTo>
                  <a:lnTo>
                    <a:pt x="20761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25"/>
          <p:cNvGrpSpPr/>
          <p:nvPr/>
        </p:nvGrpSpPr>
        <p:grpSpPr>
          <a:xfrm>
            <a:off x="342643" y="4339252"/>
            <a:ext cx="323850" cy="480695"/>
            <a:chOff x="218097" y="5154421"/>
            <a:chExt cx="323850" cy="480695"/>
          </a:xfrm>
        </p:grpSpPr>
        <p:pic>
          <p:nvPicPr>
            <p:cNvPr id="47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636" y="5167847"/>
              <a:ext cx="310132" cy="467155"/>
            </a:xfrm>
            <a:prstGeom prst="rect">
              <a:avLst/>
            </a:prstGeom>
          </p:spPr>
        </p:pic>
        <p:sp>
          <p:nvSpPr>
            <p:cNvPr id="48" name="object 27"/>
            <p:cNvSpPr/>
            <p:nvPr/>
          </p:nvSpPr>
          <p:spPr>
            <a:xfrm>
              <a:off x="222669" y="5158993"/>
              <a:ext cx="284480" cy="441325"/>
            </a:xfrm>
            <a:custGeom>
              <a:avLst/>
              <a:gdLst/>
              <a:ahLst/>
              <a:cxnLst/>
              <a:rect l="l" t="t" r="r" b="b"/>
              <a:pathLst>
                <a:path w="284480" h="441325">
                  <a:moveTo>
                    <a:pt x="246125" y="0"/>
                  </a:moveTo>
                  <a:lnTo>
                    <a:pt x="38849" y="0"/>
                  </a:lnTo>
                  <a:lnTo>
                    <a:pt x="31254" y="0"/>
                  </a:lnTo>
                  <a:lnTo>
                    <a:pt x="25730" y="2031"/>
                  </a:lnTo>
                  <a:lnTo>
                    <a:pt x="18808" y="9778"/>
                  </a:lnTo>
                  <a:lnTo>
                    <a:pt x="17081" y="16255"/>
                  </a:lnTo>
                  <a:lnTo>
                    <a:pt x="17081" y="221995"/>
                  </a:lnTo>
                  <a:lnTo>
                    <a:pt x="18478" y="228091"/>
                  </a:lnTo>
                  <a:lnTo>
                    <a:pt x="24053" y="234441"/>
                  </a:lnTo>
                  <a:lnTo>
                    <a:pt x="28689" y="236092"/>
                  </a:lnTo>
                  <a:lnTo>
                    <a:pt x="42312" y="235971"/>
                  </a:lnTo>
                  <a:lnTo>
                    <a:pt x="57299" y="234967"/>
                  </a:lnTo>
                  <a:lnTo>
                    <a:pt x="73310" y="233227"/>
                  </a:lnTo>
                  <a:lnTo>
                    <a:pt x="81922" y="232632"/>
                  </a:lnTo>
                  <a:lnTo>
                    <a:pt x="100469" y="232155"/>
                  </a:lnTo>
                  <a:lnTo>
                    <a:pt x="112230" y="232419"/>
                  </a:lnTo>
                  <a:lnTo>
                    <a:pt x="123070" y="233219"/>
                  </a:lnTo>
                  <a:lnTo>
                    <a:pt x="164028" y="245457"/>
                  </a:lnTo>
                  <a:lnTo>
                    <a:pt x="187714" y="277266"/>
                  </a:lnTo>
                  <a:lnTo>
                    <a:pt x="190538" y="299465"/>
                  </a:lnTo>
                  <a:lnTo>
                    <a:pt x="190161" y="308469"/>
                  </a:lnTo>
                  <a:lnTo>
                    <a:pt x="172647" y="349081"/>
                  </a:lnTo>
                  <a:lnTo>
                    <a:pt x="132302" y="368516"/>
                  </a:lnTo>
                  <a:lnTo>
                    <a:pt x="105155" y="370712"/>
                  </a:lnTo>
                  <a:lnTo>
                    <a:pt x="94333" y="370474"/>
                  </a:lnTo>
                  <a:lnTo>
                    <a:pt x="51782" y="362838"/>
                  </a:lnTo>
                  <a:lnTo>
                    <a:pt x="16687" y="347217"/>
                  </a:lnTo>
                  <a:lnTo>
                    <a:pt x="13284" y="345947"/>
                  </a:lnTo>
                  <a:lnTo>
                    <a:pt x="0" y="373506"/>
                  </a:lnTo>
                  <a:lnTo>
                    <a:pt x="114" y="390651"/>
                  </a:lnTo>
                  <a:lnTo>
                    <a:pt x="26073" y="427100"/>
                  </a:lnTo>
                  <a:lnTo>
                    <a:pt x="76022" y="438543"/>
                  </a:lnTo>
                  <a:lnTo>
                    <a:pt x="114198" y="441058"/>
                  </a:lnTo>
                  <a:lnTo>
                    <a:pt x="132850" y="440429"/>
                  </a:lnTo>
                  <a:lnTo>
                    <a:pt x="183680" y="431012"/>
                  </a:lnTo>
                  <a:lnTo>
                    <a:pt x="225560" y="410963"/>
                  </a:lnTo>
                  <a:lnTo>
                    <a:pt x="257011" y="380920"/>
                  </a:lnTo>
                  <a:lnTo>
                    <a:pt x="277092" y="341187"/>
                  </a:lnTo>
                  <a:lnTo>
                    <a:pt x="283972" y="292734"/>
                  </a:lnTo>
                  <a:lnTo>
                    <a:pt x="283364" y="277610"/>
                  </a:lnTo>
                  <a:lnTo>
                    <a:pt x="274256" y="237997"/>
                  </a:lnTo>
                  <a:lnTo>
                    <a:pt x="245960" y="198500"/>
                  </a:lnTo>
                  <a:lnTo>
                    <a:pt x="213185" y="178944"/>
                  </a:lnTo>
                  <a:lnTo>
                    <a:pt x="170826" y="168195"/>
                  </a:lnTo>
                  <a:lnTo>
                    <a:pt x="137629" y="166115"/>
                  </a:lnTo>
                  <a:lnTo>
                    <a:pt x="121056" y="166242"/>
                  </a:lnTo>
                  <a:lnTo>
                    <a:pt x="97891" y="167258"/>
                  </a:lnTo>
                  <a:lnTo>
                    <a:pt x="90081" y="168147"/>
                  </a:lnTo>
                  <a:lnTo>
                    <a:pt x="90081" y="75437"/>
                  </a:lnTo>
                  <a:lnTo>
                    <a:pt x="248589" y="75437"/>
                  </a:lnTo>
                  <a:lnTo>
                    <a:pt x="251993" y="72389"/>
                  </a:lnTo>
                  <a:lnTo>
                    <a:pt x="257848" y="30479"/>
                  </a:lnTo>
                  <a:lnTo>
                    <a:pt x="257568" y="24764"/>
                  </a:lnTo>
                  <a:lnTo>
                    <a:pt x="248031" y="761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"/>
            <p:cNvSpPr/>
            <p:nvPr/>
          </p:nvSpPr>
          <p:spPr>
            <a:xfrm>
              <a:off x="222669" y="5158993"/>
              <a:ext cx="284480" cy="441325"/>
            </a:xfrm>
            <a:custGeom>
              <a:avLst/>
              <a:gdLst/>
              <a:ahLst/>
              <a:cxnLst/>
              <a:rect l="l" t="t" r="r" b="b"/>
              <a:pathLst>
                <a:path w="284480" h="441325">
                  <a:moveTo>
                    <a:pt x="38849" y="0"/>
                  </a:moveTo>
                  <a:lnTo>
                    <a:pt x="244119" y="0"/>
                  </a:lnTo>
                  <a:lnTo>
                    <a:pt x="246125" y="0"/>
                  </a:lnTo>
                  <a:lnTo>
                    <a:pt x="248031" y="761"/>
                  </a:lnTo>
                  <a:lnTo>
                    <a:pt x="249809" y="2031"/>
                  </a:lnTo>
                  <a:lnTo>
                    <a:pt x="251599" y="3428"/>
                  </a:lnTo>
                  <a:lnTo>
                    <a:pt x="253111" y="5460"/>
                  </a:lnTo>
                  <a:lnTo>
                    <a:pt x="254330" y="8381"/>
                  </a:lnTo>
                  <a:lnTo>
                    <a:pt x="255562" y="11302"/>
                  </a:lnTo>
                  <a:lnTo>
                    <a:pt x="256451" y="15112"/>
                  </a:lnTo>
                  <a:lnTo>
                    <a:pt x="257009" y="19938"/>
                  </a:lnTo>
                  <a:lnTo>
                    <a:pt x="257568" y="24764"/>
                  </a:lnTo>
                  <a:lnTo>
                    <a:pt x="257848" y="30479"/>
                  </a:lnTo>
                  <a:lnTo>
                    <a:pt x="257848" y="37210"/>
                  </a:lnTo>
                  <a:lnTo>
                    <a:pt x="248589" y="75437"/>
                  </a:lnTo>
                  <a:lnTo>
                    <a:pt x="244119" y="75437"/>
                  </a:lnTo>
                  <a:lnTo>
                    <a:pt x="90081" y="75437"/>
                  </a:lnTo>
                  <a:lnTo>
                    <a:pt x="90081" y="168147"/>
                  </a:lnTo>
                  <a:lnTo>
                    <a:pt x="97891" y="167258"/>
                  </a:lnTo>
                  <a:lnTo>
                    <a:pt x="105651" y="166750"/>
                  </a:lnTo>
                  <a:lnTo>
                    <a:pt x="113360" y="166496"/>
                  </a:lnTo>
                  <a:lnTo>
                    <a:pt x="121056" y="166242"/>
                  </a:lnTo>
                  <a:lnTo>
                    <a:pt x="129146" y="166115"/>
                  </a:lnTo>
                  <a:lnTo>
                    <a:pt x="137629" y="166115"/>
                  </a:lnTo>
                  <a:lnTo>
                    <a:pt x="154720" y="166637"/>
                  </a:lnTo>
                  <a:lnTo>
                    <a:pt x="200088" y="174370"/>
                  </a:lnTo>
                  <a:lnTo>
                    <a:pt x="236121" y="190998"/>
                  </a:lnTo>
                  <a:lnTo>
                    <a:pt x="268845" y="226665"/>
                  </a:lnTo>
                  <a:lnTo>
                    <a:pt x="281543" y="263461"/>
                  </a:lnTo>
                  <a:lnTo>
                    <a:pt x="283972" y="292734"/>
                  </a:lnTo>
                  <a:lnTo>
                    <a:pt x="283207" y="309806"/>
                  </a:lnTo>
                  <a:lnTo>
                    <a:pt x="271741" y="355472"/>
                  </a:lnTo>
                  <a:lnTo>
                    <a:pt x="247762" y="392031"/>
                  </a:lnTo>
                  <a:lnTo>
                    <a:pt x="212728" y="418747"/>
                  </a:lnTo>
                  <a:lnTo>
                    <a:pt x="167592" y="435405"/>
                  </a:lnTo>
                  <a:lnTo>
                    <a:pt x="114198" y="441058"/>
                  </a:lnTo>
                  <a:lnTo>
                    <a:pt x="104275" y="440901"/>
                  </a:lnTo>
                  <a:lnTo>
                    <a:pt x="58859" y="435695"/>
                  </a:lnTo>
                  <a:lnTo>
                    <a:pt x="19926" y="424433"/>
                  </a:lnTo>
                  <a:lnTo>
                    <a:pt x="13792" y="421893"/>
                  </a:lnTo>
                  <a:lnTo>
                    <a:pt x="1511" y="405383"/>
                  </a:lnTo>
                  <a:lnTo>
                    <a:pt x="952" y="402589"/>
                  </a:lnTo>
                  <a:lnTo>
                    <a:pt x="558" y="399033"/>
                  </a:lnTo>
                  <a:lnTo>
                    <a:pt x="342" y="394842"/>
                  </a:lnTo>
                  <a:lnTo>
                    <a:pt x="114" y="390651"/>
                  </a:lnTo>
                  <a:lnTo>
                    <a:pt x="0" y="385571"/>
                  </a:lnTo>
                  <a:lnTo>
                    <a:pt x="0" y="379729"/>
                  </a:lnTo>
                  <a:lnTo>
                    <a:pt x="0" y="373506"/>
                  </a:lnTo>
                  <a:lnTo>
                    <a:pt x="228" y="368172"/>
                  </a:lnTo>
                  <a:lnTo>
                    <a:pt x="673" y="363854"/>
                  </a:lnTo>
                  <a:lnTo>
                    <a:pt x="1117" y="359536"/>
                  </a:lnTo>
                  <a:lnTo>
                    <a:pt x="9271" y="345947"/>
                  </a:lnTo>
                  <a:lnTo>
                    <a:pt x="11048" y="345947"/>
                  </a:lnTo>
                  <a:lnTo>
                    <a:pt x="13284" y="345947"/>
                  </a:lnTo>
                  <a:lnTo>
                    <a:pt x="16687" y="347217"/>
                  </a:lnTo>
                  <a:lnTo>
                    <a:pt x="21272" y="349757"/>
                  </a:lnTo>
                  <a:lnTo>
                    <a:pt x="25844" y="352424"/>
                  </a:lnTo>
                  <a:lnTo>
                    <a:pt x="31876" y="355218"/>
                  </a:lnTo>
                  <a:lnTo>
                    <a:pt x="75073" y="368569"/>
                  </a:lnTo>
                  <a:lnTo>
                    <a:pt x="105155" y="370712"/>
                  </a:lnTo>
                  <a:lnTo>
                    <a:pt x="114642" y="370472"/>
                  </a:lnTo>
                  <a:lnTo>
                    <a:pt x="155170" y="361489"/>
                  </a:lnTo>
                  <a:lnTo>
                    <a:pt x="184518" y="331596"/>
                  </a:lnTo>
                  <a:lnTo>
                    <a:pt x="190538" y="299465"/>
                  </a:lnTo>
                  <a:lnTo>
                    <a:pt x="190223" y="291605"/>
                  </a:lnTo>
                  <a:lnTo>
                    <a:pt x="174784" y="254101"/>
                  </a:lnTo>
                  <a:lnTo>
                    <a:pt x="132989" y="234567"/>
                  </a:lnTo>
                  <a:lnTo>
                    <a:pt x="100469" y="232155"/>
                  </a:lnTo>
                  <a:lnTo>
                    <a:pt x="90975" y="232275"/>
                  </a:lnTo>
                  <a:lnTo>
                    <a:pt x="81922" y="232632"/>
                  </a:lnTo>
                  <a:lnTo>
                    <a:pt x="73310" y="233227"/>
                  </a:lnTo>
                  <a:lnTo>
                    <a:pt x="65138" y="234060"/>
                  </a:lnTo>
                  <a:lnTo>
                    <a:pt x="57299" y="234967"/>
                  </a:lnTo>
                  <a:lnTo>
                    <a:pt x="49690" y="235600"/>
                  </a:lnTo>
                  <a:lnTo>
                    <a:pt x="42312" y="235971"/>
                  </a:lnTo>
                  <a:lnTo>
                    <a:pt x="35166" y="236092"/>
                  </a:lnTo>
                  <a:lnTo>
                    <a:pt x="28689" y="236092"/>
                  </a:lnTo>
                  <a:lnTo>
                    <a:pt x="24053" y="234441"/>
                  </a:lnTo>
                  <a:lnTo>
                    <a:pt x="21272" y="231266"/>
                  </a:lnTo>
                  <a:lnTo>
                    <a:pt x="18478" y="228091"/>
                  </a:lnTo>
                  <a:lnTo>
                    <a:pt x="17081" y="221995"/>
                  </a:lnTo>
                  <a:lnTo>
                    <a:pt x="17081" y="213359"/>
                  </a:lnTo>
                  <a:lnTo>
                    <a:pt x="17081" y="25145"/>
                  </a:lnTo>
                  <a:lnTo>
                    <a:pt x="17081" y="16255"/>
                  </a:lnTo>
                  <a:lnTo>
                    <a:pt x="18808" y="9778"/>
                  </a:lnTo>
                  <a:lnTo>
                    <a:pt x="22275" y="5841"/>
                  </a:lnTo>
                  <a:lnTo>
                    <a:pt x="25730" y="2031"/>
                  </a:lnTo>
                  <a:lnTo>
                    <a:pt x="31254" y="0"/>
                  </a:lnTo>
                  <a:lnTo>
                    <a:pt x="3884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29"/>
          <p:cNvGrpSpPr/>
          <p:nvPr/>
        </p:nvGrpSpPr>
        <p:grpSpPr>
          <a:xfrm>
            <a:off x="383947" y="5360730"/>
            <a:ext cx="338455" cy="484505"/>
            <a:chOff x="214083" y="5891364"/>
            <a:chExt cx="338455" cy="484505"/>
          </a:xfrm>
        </p:grpSpPr>
        <p:pic>
          <p:nvPicPr>
            <p:cNvPr id="51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023" y="5905492"/>
              <a:ext cx="325438" cy="470156"/>
            </a:xfrm>
            <a:prstGeom prst="rect">
              <a:avLst/>
            </a:prstGeom>
          </p:spPr>
        </p:pic>
        <p:sp>
          <p:nvSpPr>
            <p:cNvPr id="52" name="object 31"/>
            <p:cNvSpPr/>
            <p:nvPr/>
          </p:nvSpPr>
          <p:spPr>
            <a:xfrm>
              <a:off x="218813" y="5896031"/>
              <a:ext cx="299085" cy="448309"/>
            </a:xfrm>
            <a:custGeom>
              <a:avLst/>
              <a:gdLst/>
              <a:ahLst/>
              <a:cxnLst/>
              <a:rect l="l" t="t" r="r" b="b"/>
              <a:pathLst>
                <a:path w="299084" h="448310">
                  <a:moveTo>
                    <a:pt x="191725" y="0"/>
                  </a:moveTo>
                  <a:lnTo>
                    <a:pt x="182602" y="0"/>
                  </a:lnTo>
                  <a:lnTo>
                    <a:pt x="165942" y="576"/>
                  </a:lnTo>
                  <a:lnTo>
                    <a:pt x="115870" y="10623"/>
                  </a:lnTo>
                  <a:lnTo>
                    <a:pt x="76818" y="30938"/>
                  </a:lnTo>
                  <a:lnTo>
                    <a:pt x="47264" y="59348"/>
                  </a:lnTo>
                  <a:lnTo>
                    <a:pt x="26162" y="94416"/>
                  </a:lnTo>
                  <a:lnTo>
                    <a:pt x="12060" y="133191"/>
                  </a:lnTo>
                  <a:lnTo>
                    <a:pt x="4087" y="172761"/>
                  </a:lnTo>
                  <a:lnTo>
                    <a:pt x="4027" y="173145"/>
                  </a:lnTo>
                  <a:lnTo>
                    <a:pt x="3905" y="173930"/>
                  </a:lnTo>
                  <a:lnTo>
                    <a:pt x="2357" y="187763"/>
                  </a:lnTo>
                  <a:lnTo>
                    <a:pt x="1257" y="201514"/>
                  </a:lnTo>
                  <a:lnTo>
                    <a:pt x="471" y="214974"/>
                  </a:lnTo>
                  <a:lnTo>
                    <a:pt x="0" y="228141"/>
                  </a:lnTo>
                  <a:lnTo>
                    <a:pt x="61" y="258476"/>
                  </a:lnTo>
                  <a:lnTo>
                    <a:pt x="2192" y="298608"/>
                  </a:lnTo>
                  <a:lnTo>
                    <a:pt x="7871" y="337033"/>
                  </a:lnTo>
                  <a:lnTo>
                    <a:pt x="22278" y="380650"/>
                  </a:lnTo>
                  <a:lnTo>
                    <a:pt x="22371" y="380862"/>
                  </a:lnTo>
                  <a:lnTo>
                    <a:pt x="46259" y="414878"/>
                  </a:lnTo>
                  <a:lnTo>
                    <a:pt x="82091" y="437620"/>
                  </a:lnTo>
                  <a:lnTo>
                    <a:pt x="130924" y="447862"/>
                  </a:lnTo>
                  <a:lnTo>
                    <a:pt x="145511" y="448291"/>
                  </a:lnTo>
                  <a:lnTo>
                    <a:pt x="163551" y="447569"/>
                  </a:lnTo>
                  <a:lnTo>
                    <a:pt x="211145" y="436734"/>
                  </a:lnTo>
                  <a:lnTo>
                    <a:pt x="248751" y="414515"/>
                  </a:lnTo>
                  <a:lnTo>
                    <a:pt x="276104" y="382741"/>
                  </a:lnTo>
                  <a:lnTo>
                    <a:pt x="277234" y="380650"/>
                  </a:lnTo>
                  <a:lnTo>
                    <a:pt x="150198" y="380650"/>
                  </a:lnTo>
                  <a:lnTo>
                    <a:pt x="142810" y="380295"/>
                  </a:lnTo>
                  <a:lnTo>
                    <a:pt x="142645" y="380295"/>
                  </a:lnTo>
                  <a:lnTo>
                    <a:pt x="135713" y="379230"/>
                  </a:lnTo>
                  <a:lnTo>
                    <a:pt x="135586" y="379230"/>
                  </a:lnTo>
                  <a:lnTo>
                    <a:pt x="102814" y="354869"/>
                  </a:lnTo>
                  <a:lnTo>
                    <a:pt x="90927" y="316858"/>
                  </a:lnTo>
                  <a:lnTo>
                    <a:pt x="87157" y="274326"/>
                  </a:lnTo>
                  <a:lnTo>
                    <a:pt x="86921" y="258476"/>
                  </a:lnTo>
                  <a:lnTo>
                    <a:pt x="86901" y="257079"/>
                  </a:lnTo>
                  <a:lnTo>
                    <a:pt x="124518" y="239007"/>
                  </a:lnTo>
                  <a:lnTo>
                    <a:pt x="148636" y="234651"/>
                  </a:lnTo>
                  <a:lnTo>
                    <a:pt x="288581" y="234651"/>
                  </a:lnTo>
                  <a:lnTo>
                    <a:pt x="287503" y="231574"/>
                  </a:lnTo>
                  <a:lnTo>
                    <a:pt x="261594" y="194616"/>
                  </a:lnTo>
                  <a:lnTo>
                    <a:pt x="259211" y="192792"/>
                  </a:lnTo>
                  <a:lnTo>
                    <a:pt x="85237" y="192792"/>
                  </a:lnTo>
                  <a:lnTo>
                    <a:pt x="85659" y="181719"/>
                  </a:lnTo>
                  <a:lnTo>
                    <a:pt x="85713" y="180295"/>
                  </a:lnTo>
                  <a:lnTo>
                    <a:pt x="86526" y="171304"/>
                  </a:lnTo>
                  <a:lnTo>
                    <a:pt x="86650" y="169935"/>
                  </a:lnTo>
                  <a:lnTo>
                    <a:pt x="86743" y="168904"/>
                  </a:lnTo>
                  <a:lnTo>
                    <a:pt x="97872" y="123180"/>
                  </a:lnTo>
                  <a:lnTo>
                    <a:pt x="121485" y="89111"/>
                  </a:lnTo>
                  <a:lnTo>
                    <a:pt x="159316" y="69727"/>
                  </a:lnTo>
                  <a:lnTo>
                    <a:pt x="181733" y="67340"/>
                  </a:lnTo>
                  <a:lnTo>
                    <a:pt x="270601" y="67340"/>
                  </a:lnTo>
                  <a:lnTo>
                    <a:pt x="271188" y="59348"/>
                  </a:lnTo>
                  <a:lnTo>
                    <a:pt x="266834" y="18891"/>
                  </a:lnTo>
                  <a:lnTo>
                    <a:pt x="227553" y="3702"/>
                  </a:lnTo>
                  <a:lnTo>
                    <a:pt x="198121" y="284"/>
                  </a:lnTo>
                  <a:lnTo>
                    <a:pt x="191725" y="0"/>
                  </a:lnTo>
                  <a:close/>
                </a:path>
                <a:path w="299084" h="448310">
                  <a:moveTo>
                    <a:pt x="288581" y="234651"/>
                  </a:moveTo>
                  <a:lnTo>
                    <a:pt x="154884" y="234651"/>
                  </a:lnTo>
                  <a:lnTo>
                    <a:pt x="162459" y="234934"/>
                  </a:lnTo>
                  <a:lnTo>
                    <a:pt x="169448" y="235783"/>
                  </a:lnTo>
                  <a:lnTo>
                    <a:pt x="203881" y="258476"/>
                  </a:lnTo>
                  <a:lnTo>
                    <a:pt x="211960" y="296023"/>
                  </a:lnTo>
                  <a:lnTo>
                    <a:pt x="212145" y="304142"/>
                  </a:lnTo>
                  <a:lnTo>
                    <a:pt x="211906" y="312036"/>
                  </a:lnTo>
                  <a:lnTo>
                    <a:pt x="200030" y="353472"/>
                  </a:lnTo>
                  <a:lnTo>
                    <a:pt x="164634" y="379230"/>
                  </a:lnTo>
                  <a:lnTo>
                    <a:pt x="150198" y="380650"/>
                  </a:lnTo>
                  <a:lnTo>
                    <a:pt x="277234" y="380650"/>
                  </a:lnTo>
                  <a:lnTo>
                    <a:pt x="292887" y="342426"/>
                  </a:lnTo>
                  <a:lnTo>
                    <a:pt x="297869" y="312349"/>
                  </a:lnTo>
                  <a:lnTo>
                    <a:pt x="297907" y="312036"/>
                  </a:lnTo>
                  <a:lnTo>
                    <a:pt x="298429" y="298608"/>
                  </a:lnTo>
                  <a:lnTo>
                    <a:pt x="298530" y="296023"/>
                  </a:lnTo>
                  <a:lnTo>
                    <a:pt x="298349" y="289941"/>
                  </a:lnTo>
                  <a:lnTo>
                    <a:pt x="298298" y="288269"/>
                  </a:lnTo>
                  <a:lnTo>
                    <a:pt x="298192" y="284835"/>
                  </a:lnTo>
                  <a:lnTo>
                    <a:pt x="291511" y="243021"/>
                  </a:lnTo>
                  <a:lnTo>
                    <a:pt x="288776" y="235210"/>
                  </a:lnTo>
                  <a:lnTo>
                    <a:pt x="288680" y="234934"/>
                  </a:lnTo>
                  <a:lnTo>
                    <a:pt x="288581" y="234651"/>
                  </a:lnTo>
                  <a:close/>
                </a:path>
                <a:path w="299084" h="448310">
                  <a:moveTo>
                    <a:pt x="174975" y="167671"/>
                  </a:moveTo>
                  <a:lnTo>
                    <a:pt x="130386" y="173145"/>
                  </a:lnTo>
                  <a:lnTo>
                    <a:pt x="90139" y="189668"/>
                  </a:lnTo>
                  <a:lnTo>
                    <a:pt x="85237" y="192792"/>
                  </a:lnTo>
                  <a:lnTo>
                    <a:pt x="259211" y="192792"/>
                  </a:lnTo>
                  <a:lnTo>
                    <a:pt x="218927" y="172761"/>
                  </a:lnTo>
                  <a:lnTo>
                    <a:pt x="174975" y="167671"/>
                  </a:lnTo>
                  <a:close/>
                </a:path>
                <a:path w="299084" h="448310">
                  <a:moveTo>
                    <a:pt x="270601" y="67340"/>
                  </a:moveTo>
                  <a:lnTo>
                    <a:pt x="192146" y="67340"/>
                  </a:lnTo>
                  <a:lnTo>
                    <a:pt x="201891" y="67843"/>
                  </a:lnTo>
                  <a:lnTo>
                    <a:pt x="200826" y="67843"/>
                  </a:lnTo>
                  <a:lnTo>
                    <a:pt x="239936" y="75698"/>
                  </a:lnTo>
                  <a:lnTo>
                    <a:pt x="253563" y="80219"/>
                  </a:lnTo>
                  <a:lnTo>
                    <a:pt x="257017" y="80943"/>
                  </a:lnTo>
                  <a:lnTo>
                    <a:pt x="261932" y="80943"/>
                  </a:lnTo>
                  <a:lnTo>
                    <a:pt x="263825" y="80384"/>
                  </a:lnTo>
                  <a:lnTo>
                    <a:pt x="266949" y="78162"/>
                  </a:lnTo>
                  <a:lnTo>
                    <a:pt x="268181" y="76320"/>
                  </a:lnTo>
                  <a:lnTo>
                    <a:pt x="269959" y="71177"/>
                  </a:lnTo>
                  <a:lnTo>
                    <a:pt x="270452" y="68345"/>
                  </a:lnTo>
                  <a:lnTo>
                    <a:pt x="270540" y="67843"/>
                  </a:lnTo>
                  <a:lnTo>
                    <a:pt x="270601" y="6734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1142" y="6126111"/>
              <a:ext cx="134391" cy="155143"/>
            </a:xfrm>
            <a:prstGeom prst="rect">
              <a:avLst/>
            </a:prstGeom>
          </p:spPr>
        </p:pic>
        <p:sp>
          <p:nvSpPr>
            <p:cNvPr id="54" name="object 33"/>
            <p:cNvSpPr/>
            <p:nvPr/>
          </p:nvSpPr>
          <p:spPr>
            <a:xfrm>
              <a:off x="218655" y="5895936"/>
              <a:ext cx="299085" cy="448945"/>
            </a:xfrm>
            <a:custGeom>
              <a:avLst/>
              <a:gdLst/>
              <a:ahLst/>
              <a:cxnLst/>
              <a:rect l="l" t="t" r="r" b="b"/>
              <a:pathLst>
                <a:path w="299084" h="448945">
                  <a:moveTo>
                    <a:pt x="185508" y="0"/>
                  </a:moveTo>
                  <a:lnTo>
                    <a:pt x="227711" y="3797"/>
                  </a:lnTo>
                  <a:lnTo>
                    <a:pt x="253822" y="10718"/>
                  </a:lnTo>
                  <a:lnTo>
                    <a:pt x="258965" y="12725"/>
                  </a:lnTo>
                  <a:lnTo>
                    <a:pt x="262369" y="14465"/>
                  </a:lnTo>
                  <a:lnTo>
                    <a:pt x="264033" y="15913"/>
                  </a:lnTo>
                  <a:lnTo>
                    <a:pt x="265709" y="17360"/>
                  </a:lnTo>
                  <a:lnTo>
                    <a:pt x="270065" y="26631"/>
                  </a:lnTo>
                  <a:lnTo>
                    <a:pt x="270624" y="28752"/>
                  </a:lnTo>
                  <a:lnTo>
                    <a:pt x="271018" y="31368"/>
                  </a:lnTo>
                  <a:lnTo>
                    <a:pt x="271233" y="34493"/>
                  </a:lnTo>
                  <a:lnTo>
                    <a:pt x="271462" y="37617"/>
                  </a:lnTo>
                  <a:lnTo>
                    <a:pt x="271576" y="41414"/>
                  </a:lnTo>
                  <a:lnTo>
                    <a:pt x="271576" y="45885"/>
                  </a:lnTo>
                  <a:lnTo>
                    <a:pt x="271576" y="52806"/>
                  </a:lnTo>
                  <a:lnTo>
                    <a:pt x="271411" y="58546"/>
                  </a:lnTo>
                  <a:lnTo>
                    <a:pt x="271068" y="63131"/>
                  </a:lnTo>
                  <a:lnTo>
                    <a:pt x="270738" y="67703"/>
                  </a:lnTo>
                  <a:lnTo>
                    <a:pt x="270116" y="71272"/>
                  </a:lnTo>
                  <a:lnTo>
                    <a:pt x="269227" y="73837"/>
                  </a:lnTo>
                  <a:lnTo>
                    <a:pt x="268338" y="76415"/>
                  </a:lnTo>
                  <a:lnTo>
                    <a:pt x="267106" y="78257"/>
                  </a:lnTo>
                  <a:lnTo>
                    <a:pt x="265544" y="79362"/>
                  </a:lnTo>
                  <a:lnTo>
                    <a:pt x="263982" y="80479"/>
                  </a:lnTo>
                  <a:lnTo>
                    <a:pt x="262089" y="81038"/>
                  </a:lnTo>
                  <a:lnTo>
                    <a:pt x="259854" y="81038"/>
                  </a:lnTo>
                  <a:lnTo>
                    <a:pt x="257175" y="81038"/>
                  </a:lnTo>
                  <a:lnTo>
                    <a:pt x="253720" y="80314"/>
                  </a:lnTo>
                  <a:lnTo>
                    <a:pt x="249478" y="78866"/>
                  </a:lnTo>
                  <a:lnTo>
                    <a:pt x="245237" y="77419"/>
                  </a:lnTo>
                  <a:lnTo>
                    <a:pt x="240093" y="75793"/>
                  </a:lnTo>
                  <a:lnTo>
                    <a:pt x="234073" y="74015"/>
                  </a:lnTo>
                  <a:lnTo>
                    <a:pt x="228041" y="72224"/>
                  </a:lnTo>
                  <a:lnTo>
                    <a:pt x="184505" y="67309"/>
                  </a:lnTo>
                  <a:lnTo>
                    <a:pt x="171465" y="67938"/>
                  </a:lnTo>
                  <a:lnTo>
                    <a:pt x="129698" y="82832"/>
                  </a:lnTo>
                  <a:lnTo>
                    <a:pt x="102698" y="113615"/>
                  </a:lnTo>
                  <a:lnTo>
                    <a:pt x="88720" y="156216"/>
                  </a:lnTo>
                  <a:lnTo>
                    <a:pt x="85394" y="192887"/>
                  </a:lnTo>
                  <a:lnTo>
                    <a:pt x="90297" y="189763"/>
                  </a:lnTo>
                  <a:lnTo>
                    <a:pt x="95935" y="186639"/>
                  </a:lnTo>
                  <a:lnTo>
                    <a:pt x="102298" y="183514"/>
                  </a:lnTo>
                  <a:lnTo>
                    <a:pt x="108661" y="180390"/>
                  </a:lnTo>
                  <a:lnTo>
                    <a:pt x="115582" y="177711"/>
                  </a:lnTo>
                  <a:lnTo>
                    <a:pt x="123063" y="175475"/>
                  </a:lnTo>
                  <a:lnTo>
                    <a:pt x="130543" y="173240"/>
                  </a:lnTo>
                  <a:lnTo>
                    <a:pt x="138633" y="171399"/>
                  </a:lnTo>
                  <a:lnTo>
                    <a:pt x="190956" y="168333"/>
                  </a:lnTo>
                  <a:lnTo>
                    <a:pt x="231394" y="176809"/>
                  </a:lnTo>
                  <a:lnTo>
                    <a:pt x="269735" y="202603"/>
                  </a:lnTo>
                  <a:lnTo>
                    <a:pt x="291668" y="243116"/>
                  </a:lnTo>
                  <a:lnTo>
                    <a:pt x="298252" y="281794"/>
                  </a:lnTo>
                  <a:lnTo>
                    <a:pt x="298691" y="296024"/>
                  </a:lnTo>
                  <a:lnTo>
                    <a:pt x="298064" y="312131"/>
                  </a:lnTo>
                  <a:lnTo>
                    <a:pt x="288645" y="356806"/>
                  </a:lnTo>
                  <a:lnTo>
                    <a:pt x="268309" y="394412"/>
                  </a:lnTo>
                  <a:lnTo>
                    <a:pt x="237504" y="423105"/>
                  </a:lnTo>
                  <a:lnTo>
                    <a:pt x="196527" y="441887"/>
                  </a:lnTo>
                  <a:lnTo>
                    <a:pt x="145669" y="448386"/>
                  </a:lnTo>
                  <a:lnTo>
                    <a:pt x="131081" y="447957"/>
                  </a:lnTo>
                  <a:lnTo>
                    <a:pt x="93091" y="441528"/>
                  </a:lnTo>
                  <a:lnTo>
                    <a:pt x="54241" y="421766"/>
                  </a:lnTo>
                  <a:lnTo>
                    <a:pt x="27457" y="390461"/>
                  </a:lnTo>
                  <a:lnTo>
                    <a:pt x="10883" y="348932"/>
                  </a:lnTo>
                  <a:lnTo>
                    <a:pt x="2349" y="298703"/>
                  </a:lnTo>
                  <a:lnTo>
                    <a:pt x="145" y="256132"/>
                  </a:lnTo>
                  <a:lnTo>
                    <a:pt x="0" y="241109"/>
                  </a:lnTo>
                  <a:lnTo>
                    <a:pt x="157" y="228236"/>
                  </a:lnTo>
                  <a:lnTo>
                    <a:pt x="2514" y="187858"/>
                  </a:lnTo>
                  <a:lnTo>
                    <a:pt x="8911" y="146740"/>
                  </a:lnTo>
                  <a:lnTo>
                    <a:pt x="20885" y="107119"/>
                  </a:lnTo>
                  <a:lnTo>
                    <a:pt x="39482" y="70453"/>
                  </a:lnTo>
                  <a:lnTo>
                    <a:pt x="66128" y="39687"/>
                  </a:lnTo>
                  <a:lnTo>
                    <a:pt x="101922" y="16550"/>
                  </a:lnTo>
                  <a:lnTo>
                    <a:pt x="148048" y="2682"/>
                  </a:lnTo>
                  <a:lnTo>
                    <a:pt x="166099" y="671"/>
                  </a:lnTo>
                  <a:lnTo>
                    <a:pt x="18550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68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3287688" y="2665132"/>
            <a:ext cx="6181409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400" b="1" i="1" spc="-10" dirty="0">
                <a:latin typeface="Calibri"/>
                <a:cs typeface="Calibri"/>
              </a:rPr>
              <a:t>Показатели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реализации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плана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604191" y="3235732"/>
            <a:ext cx="11161239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lang="ru-RU" sz="2000" b="1" dirty="0" smtClean="0">
                <a:latin typeface="Calibri"/>
                <a:cs typeface="Calibri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Calibri"/>
                <a:cs typeface="Calibri"/>
              </a:rPr>
              <a:t>Увеличена </a:t>
            </a:r>
            <a:r>
              <a:rPr lang="ru-RU" sz="2200" b="1" dirty="0" smtClean="0">
                <a:solidFill>
                  <a:srgbClr val="002060"/>
                </a:solidFill>
                <a:latin typeface="Calibri"/>
                <a:cs typeface="Calibri"/>
              </a:rPr>
              <a:t>до 35% доля обучающихся, выбравших единый государственный экзамен по профильной математике и естественно-научным предметам</a:t>
            </a:r>
          </a:p>
          <a:p>
            <a:pPr marL="12700" marR="5080" algn="just">
              <a:spcBef>
                <a:spcPts val="105"/>
              </a:spcBef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Обеспечено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повышение квалификации на базе </a:t>
            </a:r>
            <a:r>
              <a:rPr sz="2200" b="1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ведущих</a:t>
            </a:r>
            <a:r>
              <a:rPr sz="2200" b="1" spc="23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классических,</a:t>
            </a:r>
            <a:r>
              <a:rPr sz="2200" b="1" spc="25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инженерно-технологических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2200" b="1" spc="27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организаций</a:t>
            </a:r>
            <a:r>
              <a:rPr sz="2200" b="1" spc="254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высшего</a:t>
            </a:r>
            <a:r>
              <a:rPr sz="2200" b="1" spc="25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образования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200" b="1" spc="3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научных</a:t>
            </a:r>
            <a:r>
              <a:rPr sz="2200" b="1" spc="3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организаций,</a:t>
            </a:r>
            <a:r>
              <a:rPr sz="2200" b="1" spc="34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34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том</a:t>
            </a:r>
            <a:r>
              <a:rPr sz="2200" b="1" spc="3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числе</a:t>
            </a:r>
            <a:r>
              <a:rPr sz="2200" b="1" spc="3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34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форме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стажировок,</a:t>
            </a:r>
            <a:r>
              <a:rPr sz="2200" b="1" spc="2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работающих</a:t>
            </a:r>
            <a:r>
              <a:rPr sz="2200" b="1" spc="2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200" b="1" spc="2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системе</a:t>
            </a:r>
            <a:r>
              <a:rPr sz="2200" b="1" spc="2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общего</a:t>
            </a:r>
            <a:r>
              <a:rPr sz="2200" b="1" spc="204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200" b="1" spc="-5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среднего</a:t>
            </a:r>
            <a:r>
              <a:rPr sz="2200" b="1" spc="-3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профессионального</a:t>
            </a:r>
            <a:r>
              <a:rPr sz="2200" b="1" spc="-2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образования</a:t>
            </a:r>
            <a:r>
              <a:rPr sz="2200" b="1" spc="-2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не</a:t>
            </a:r>
            <a:r>
              <a:rPr sz="2200" b="1" spc="-2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менее</a:t>
            </a:r>
            <a:r>
              <a:rPr sz="2200" b="1" spc="-2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200" b="1" spc="-5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0%</a:t>
            </a:r>
            <a:r>
              <a:rPr sz="2200" b="1" spc="1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учителей</a:t>
            </a:r>
            <a:r>
              <a:rPr sz="2200" b="1" spc="105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(преподавателей)</a:t>
            </a:r>
            <a:r>
              <a:rPr sz="2200" b="1" spc="1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математики,</a:t>
            </a:r>
            <a:r>
              <a:rPr sz="2200" b="1" spc="11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200" b="1" spc="-10" dirty="0" err="1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физики</a:t>
            </a:r>
            <a:r>
              <a:rPr sz="2200" b="1" spc="-1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sz="2200" b="1" spc="-1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химии  и биологии</a:t>
            </a:r>
            <a:endParaRPr sz="2200" b="1" dirty="0">
              <a:solidFill>
                <a:schemeClr val="accent6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6985" algn="just"/>
            <a:r>
              <a:rPr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Увеличена</a:t>
            </a:r>
            <a:r>
              <a:rPr sz="2200" b="1" spc="305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до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20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%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доля</a:t>
            </a:r>
            <a:r>
              <a:rPr sz="2200" b="1" spc="305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учителей</a:t>
            </a:r>
            <a:r>
              <a:rPr sz="2200" b="1" spc="305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200" b="1" spc="-10" dirty="0">
                <a:solidFill>
                  <a:srgbClr val="002060"/>
                </a:solidFill>
                <a:latin typeface="Calibri"/>
                <a:cs typeface="Calibri"/>
              </a:rPr>
              <a:t>математики,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физики,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химии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биологии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возрасте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до</a:t>
            </a:r>
            <a:r>
              <a:rPr sz="2200" b="1" spc="3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35</a:t>
            </a:r>
            <a:r>
              <a:rPr sz="2200" b="1" spc="3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лет</a:t>
            </a:r>
            <a:r>
              <a:rPr sz="2200" b="1" spc="3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2060"/>
                </a:solidFill>
                <a:latin typeface="Calibri"/>
                <a:cs typeface="Calibri"/>
              </a:rPr>
              <a:t>(по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сравнению</a:t>
            </a:r>
            <a:r>
              <a:rPr sz="22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2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2060"/>
                </a:solidFill>
                <a:latin typeface="Calibri"/>
                <a:cs typeface="Calibri"/>
              </a:rPr>
              <a:t>2023</a:t>
            </a:r>
            <a:r>
              <a:rPr sz="22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Calibri"/>
                <a:cs typeface="Calibri"/>
              </a:rPr>
              <a:t>годом)</a:t>
            </a:r>
            <a:endParaRPr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623393" y="388695"/>
            <a:ext cx="11161239" cy="2072362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 marR="1243330">
              <a:spcBef>
                <a:spcPts val="320"/>
              </a:spcBef>
            </a:pPr>
            <a:r>
              <a:rPr lang="ru-RU" sz="2800" dirty="0" smtClean="0">
                <a:solidFill>
                  <a:srgbClr val="FFFFFF"/>
                </a:solidFill>
              </a:rPr>
              <a:t>		</a:t>
            </a:r>
            <a:r>
              <a:rPr lang="ru-RU" sz="2600" dirty="0" smtClean="0">
                <a:solidFill>
                  <a:srgbClr val="FFFFFF"/>
                </a:solidFill>
              </a:rPr>
              <a:t>Приказ Министерства образования и науки Нижегородской области от 05.03.2025 № 316-01-63-492/25 «Об утверждении плана мероприятий по повышению качества математического и естественно-научного образования на период до 2030 года в Нижегородской области»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526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329851" y="3284984"/>
            <a:ext cx="11685504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2400" b="1" i="1" dirty="0">
                <a:latin typeface="Calibri"/>
                <a:cs typeface="Calibri"/>
              </a:rPr>
              <a:t>Задачи</a:t>
            </a:r>
            <a:r>
              <a:rPr sz="2400" b="1" i="1" spc="60" dirty="0">
                <a:latin typeface="Calibri"/>
                <a:cs typeface="Calibri"/>
              </a:rPr>
              <a:t>  </a:t>
            </a:r>
            <a:r>
              <a:rPr sz="2400" b="1" i="1" dirty="0">
                <a:latin typeface="Calibri"/>
                <a:cs typeface="Calibri"/>
              </a:rPr>
              <a:t>плана</a:t>
            </a:r>
            <a:r>
              <a:rPr sz="2400" b="1" i="1" spc="70" dirty="0">
                <a:latin typeface="Calibri"/>
                <a:cs typeface="Calibri"/>
              </a:rPr>
              <a:t>  </a:t>
            </a:r>
            <a:r>
              <a:rPr sz="2400" b="1" i="1" dirty="0">
                <a:latin typeface="Calibri"/>
                <a:cs typeface="Calibri"/>
              </a:rPr>
              <a:t>мероприятий</a:t>
            </a:r>
            <a:r>
              <a:rPr sz="2400" b="1" i="1" spc="50" dirty="0">
                <a:latin typeface="Calibri"/>
                <a:cs typeface="Calibri"/>
              </a:rPr>
              <a:t>  </a:t>
            </a:r>
            <a:r>
              <a:rPr sz="2400" b="1" i="1" dirty="0">
                <a:latin typeface="Calibri"/>
                <a:cs typeface="Calibri"/>
              </a:rPr>
              <a:t>по</a:t>
            </a:r>
            <a:r>
              <a:rPr sz="2400" b="1" i="1" spc="65" dirty="0">
                <a:latin typeface="Calibri"/>
                <a:cs typeface="Calibri"/>
              </a:rPr>
              <a:t>  </a:t>
            </a:r>
            <a:r>
              <a:rPr sz="2400" b="1" i="1" spc="-10" dirty="0">
                <a:latin typeface="Calibri"/>
                <a:cs typeface="Calibri"/>
              </a:rPr>
              <a:t>повышению </a:t>
            </a:r>
            <a:r>
              <a:rPr sz="2400" b="1" i="1" dirty="0">
                <a:latin typeface="Calibri"/>
                <a:cs typeface="Calibri"/>
              </a:rPr>
              <a:t>качества</a:t>
            </a:r>
            <a:r>
              <a:rPr sz="2400" b="1" i="1" spc="1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математического</a:t>
            </a:r>
            <a:r>
              <a:rPr sz="2400" b="1" i="1" spc="114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и</a:t>
            </a:r>
            <a:r>
              <a:rPr sz="2400" b="1" i="1" spc="13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естественно- </a:t>
            </a:r>
            <a:r>
              <a:rPr sz="2400" b="1" i="1" dirty="0">
                <a:latin typeface="Calibri"/>
                <a:cs typeface="Calibri"/>
              </a:rPr>
              <a:t>научного</a:t>
            </a:r>
            <a:r>
              <a:rPr sz="2400" b="1" i="1" spc="-7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образования</a:t>
            </a:r>
            <a:r>
              <a:rPr sz="2400" b="1" i="1" spc="-6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на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период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до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2030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года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spcBef>
                <a:spcPts val="2400"/>
              </a:spcBef>
              <a:tabLst>
                <a:tab pos="2021205" algn="l"/>
                <a:tab pos="3665854" algn="l"/>
              </a:tabLst>
            </a:pPr>
            <a:r>
              <a:rPr sz="2400" b="1" spc="-10" dirty="0" err="1" smtClean="0">
                <a:latin typeface="Calibri"/>
                <a:cs typeface="Calibri"/>
              </a:rPr>
              <a:t>Повышение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качества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преподавания </a:t>
            </a:r>
            <a:r>
              <a:rPr sz="2400" b="1" dirty="0">
                <a:latin typeface="Calibri"/>
                <a:cs typeface="Calibri"/>
              </a:rPr>
              <a:t>математики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2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естественно-</a:t>
            </a:r>
            <a:r>
              <a:rPr sz="2400" b="1" dirty="0">
                <a:latin typeface="Calibri"/>
                <a:cs typeface="Calibri"/>
              </a:rPr>
              <a:t>научных</a:t>
            </a:r>
            <a:r>
              <a:rPr sz="2400" b="1" spc="265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предметов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в</a:t>
            </a:r>
            <a:r>
              <a:rPr lang="ru-RU" sz="2400" b="1" dirty="0" smtClean="0">
                <a:latin typeface="Calibri"/>
                <a:cs typeface="Calibri"/>
              </a:rPr>
              <a:t> </a:t>
            </a:r>
            <a:r>
              <a:rPr sz="2400" b="1" spc="-10" dirty="0" err="1" smtClean="0">
                <a:latin typeface="Calibri"/>
                <a:cs typeface="Calibri"/>
              </a:rPr>
              <a:t>общеобразовательных</a:t>
            </a:r>
            <a:r>
              <a:rPr sz="2400" b="1" spc="30" dirty="0" smtClean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организациях</a:t>
            </a:r>
            <a:r>
              <a:rPr lang="ru-RU" sz="2400" b="1" spc="-10" dirty="0">
                <a:latin typeface="Calibri"/>
                <a:cs typeface="Calibri"/>
              </a:rPr>
              <a:t> округа</a:t>
            </a:r>
            <a:endParaRPr lang="ru-RU" sz="2400" b="1" dirty="0">
              <a:latin typeface="Calibri"/>
              <a:cs typeface="Calibri"/>
            </a:endParaRPr>
          </a:p>
          <a:p>
            <a:pPr marL="12700" marR="5080" algn="just">
              <a:spcBef>
                <a:spcPts val="2400"/>
              </a:spcBef>
              <a:tabLst>
                <a:tab pos="2021205" algn="l"/>
                <a:tab pos="3665854" algn="l"/>
              </a:tabLst>
            </a:pPr>
            <a:r>
              <a:rPr lang="ru-RU" sz="2400" b="1" spc="-10" dirty="0" smtClean="0">
                <a:latin typeface="Calibri"/>
                <a:cs typeface="Calibri"/>
              </a:rPr>
              <a:t>Повышение </a:t>
            </a:r>
            <a:r>
              <a:rPr lang="ru-RU" sz="2400" b="1" spc="-10" dirty="0">
                <a:latin typeface="Calibri"/>
                <a:cs typeface="Calibri"/>
              </a:rPr>
              <a:t>качества подготовки учителей математики, информатики и естественно-научных предметов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29850" y="332656"/>
            <a:ext cx="11685505" cy="204620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2538" marR="1243330" indent="1588">
              <a:lnSpc>
                <a:spcPts val="2590"/>
              </a:lnSpc>
              <a:spcBef>
                <a:spcPts val="320"/>
              </a:spcBef>
            </a:pPr>
            <a:r>
              <a:rPr lang="ru-RU" sz="2600" dirty="0" smtClean="0">
                <a:solidFill>
                  <a:srgbClr val="FFFFFF"/>
                </a:solidFill>
              </a:rPr>
              <a:t>Приказ управления  образования  администрации </a:t>
            </a:r>
            <a:r>
              <a:rPr lang="ru-RU" sz="2600" dirty="0" err="1" smtClean="0">
                <a:solidFill>
                  <a:srgbClr val="FFFFFF"/>
                </a:solidFill>
              </a:rPr>
              <a:t>Починковского</a:t>
            </a:r>
            <a:r>
              <a:rPr lang="ru-RU" sz="2600" dirty="0" smtClean="0">
                <a:solidFill>
                  <a:srgbClr val="FFFFFF"/>
                </a:solidFill>
              </a:rPr>
              <a:t> муниципального округа от 30.02.2025 </a:t>
            </a:r>
            <a:r>
              <a:rPr lang="ru-RU" sz="2600" dirty="0" smtClean="0">
                <a:solidFill>
                  <a:srgbClr val="FFFFFF"/>
                </a:solidFill>
              </a:rPr>
              <a:t>№ 270 </a:t>
            </a:r>
            <a:br>
              <a:rPr lang="ru-RU" sz="2600" dirty="0" smtClean="0">
                <a:solidFill>
                  <a:srgbClr val="FFFFFF"/>
                </a:solidFill>
              </a:rPr>
            </a:br>
            <a:r>
              <a:rPr lang="ru-RU" sz="2600" dirty="0" smtClean="0">
                <a:solidFill>
                  <a:srgbClr val="FFFFFF"/>
                </a:solidFill>
              </a:rPr>
              <a:t>«</a:t>
            </a:r>
            <a:r>
              <a:rPr lang="ru-RU" sz="2600" dirty="0" smtClean="0">
                <a:solidFill>
                  <a:srgbClr val="FFFFFF"/>
                </a:solidFill>
              </a:rPr>
              <a:t>Об организации работы по повышению качества математического и естественно-научного образования на период до 2030 года в  общеобразовательных организациях </a:t>
            </a:r>
            <a:r>
              <a:rPr lang="ru-RU" sz="2600" dirty="0" err="1" smtClean="0">
                <a:solidFill>
                  <a:srgbClr val="FFFFFF"/>
                </a:solidFill>
              </a:rPr>
              <a:t>Починковского</a:t>
            </a:r>
            <a:r>
              <a:rPr lang="ru-RU" sz="2600" dirty="0" smtClean="0">
                <a:solidFill>
                  <a:srgbClr val="FFFFFF"/>
                </a:solidFill>
              </a:rPr>
              <a:t> муниципального округа»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468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35360" y="338078"/>
            <a:ext cx="11593288" cy="707886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>
                <a:solidFill>
                  <a:srgbClr val="FFFFFF"/>
                </a:solidFill>
              </a:rPr>
              <a:t>Сеть общеобразовательных организаций </a:t>
            </a:r>
            <a:r>
              <a:rPr lang="ru-RU" sz="2400" dirty="0" err="1">
                <a:solidFill>
                  <a:srgbClr val="FFFFFF"/>
                </a:solidFill>
              </a:rPr>
              <a:t>Починковского</a:t>
            </a:r>
            <a:r>
              <a:rPr lang="ru-RU" sz="2400" dirty="0">
                <a:solidFill>
                  <a:srgbClr val="FFFFFF"/>
                </a:solidFill>
              </a:rPr>
              <a:t> муниципального округа</a:t>
            </a:r>
            <a:endParaRPr lang="ru-RU" sz="2400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803412" y="1268760"/>
            <a:ext cx="4608512" cy="61074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b="1" dirty="0">
                <a:solidFill>
                  <a:srgbClr val="000000"/>
                </a:solidFill>
                <a:latin typeface="Calibri"/>
                <a:cs typeface="Calibri"/>
              </a:rPr>
              <a:t>Средние школы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Арзинская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Газопроводская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Дивеев-Усадская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Кочкуровская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Никитинская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Пеля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-Хованская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Починковская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Ризоватовская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Ужовская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СШ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Calibri"/>
                <a:cs typeface="Calibri"/>
              </a:rPr>
              <a:t>Из </a:t>
            </a:r>
            <a:r>
              <a:rPr lang="ru-RU" sz="2400" b="1" dirty="0">
                <a:solidFill>
                  <a:srgbClr val="000000"/>
                </a:solidFill>
                <a:latin typeface="Calibri"/>
                <a:cs typeface="Calibri"/>
              </a:rPr>
              <a:t>них </a:t>
            </a:r>
            <a:r>
              <a:rPr lang="ru-RU" sz="24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000000"/>
                </a:solidFill>
                <a:latin typeface="Calibri"/>
                <a:cs typeface="Calibri"/>
              </a:rPr>
              <a:t>в 2 нет 11 классов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000000"/>
                </a:solidFill>
                <a:latin typeface="Calibri"/>
                <a:cs typeface="Calibri"/>
              </a:rPr>
              <a:t>в 2 по 1 выпускнику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000000"/>
                </a:solidFill>
                <a:latin typeface="Calibri"/>
                <a:cs typeface="Calibri"/>
              </a:rPr>
              <a:t>в 1 выпускник-экстерн (</a:t>
            </a:r>
            <a:r>
              <a:rPr lang="ru-RU" sz="2400" dirty="0" err="1">
                <a:solidFill>
                  <a:srgbClr val="000000"/>
                </a:solidFill>
                <a:latin typeface="Calibri"/>
                <a:cs typeface="Calibri"/>
              </a:rPr>
              <a:t>обучающйся</a:t>
            </a:r>
            <a:r>
              <a:rPr lang="ru-RU" sz="2400" dirty="0">
                <a:solidFill>
                  <a:srgbClr val="000000"/>
                </a:solidFill>
                <a:latin typeface="Calibri"/>
                <a:cs typeface="Calibri"/>
              </a:rPr>
              <a:t>  не этой школы)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endParaRPr lang="ru-RU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6751921" y="1286241"/>
            <a:ext cx="4677135" cy="15420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b="1" dirty="0">
                <a:solidFill>
                  <a:srgbClr val="000000"/>
                </a:solidFill>
                <a:cs typeface="Calibri"/>
              </a:rPr>
              <a:t>Основные </a:t>
            </a:r>
            <a:r>
              <a:rPr lang="ru-RU" sz="2400" b="1" dirty="0" smtClean="0">
                <a:solidFill>
                  <a:srgbClr val="000000"/>
                </a:solidFill>
                <a:cs typeface="Calibri"/>
              </a:rPr>
              <a:t>школы: </a:t>
            </a:r>
            <a:endParaRPr lang="ru-RU" sz="24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000000"/>
                </a:solidFill>
                <a:cs typeface="Calibri"/>
              </a:rPr>
              <a:t>МБОУ </a:t>
            </a:r>
            <a:r>
              <a:rPr lang="ru-RU" sz="2400" dirty="0" err="1">
                <a:solidFill>
                  <a:srgbClr val="000000"/>
                </a:solidFill>
                <a:cs typeface="Calibri"/>
              </a:rPr>
              <a:t>Мадаевская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 ОШ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>
                <a:solidFill>
                  <a:srgbClr val="000000"/>
                </a:solidFill>
                <a:cs typeface="Calibri"/>
              </a:rPr>
              <a:t>МБОУ </a:t>
            </a:r>
            <a:r>
              <a:rPr lang="ru-RU" sz="2400" dirty="0" err="1">
                <a:solidFill>
                  <a:srgbClr val="000000"/>
                </a:solidFill>
                <a:cs typeface="Calibri"/>
              </a:rPr>
              <a:t>Байковская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 ОШ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endParaRPr lang="ru-RU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7032104" y="3430553"/>
            <a:ext cx="4634146" cy="29270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Calibri"/>
                <a:cs typeface="Calibri"/>
              </a:rPr>
              <a:t>Филиалы :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Филиал МБОУ Никитинской СШ-</a:t>
            </a:r>
            <a:r>
              <a:rPr lang="ru-RU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Шагаевская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cs typeface="Calibri"/>
              </a:rPr>
              <a:t> ОШ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cs typeface="Calibri"/>
              </a:rPr>
              <a:t>Филиал 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cs typeface="Calibri"/>
              </a:rPr>
              <a:t>Ужовской</a:t>
            </a:r>
            <a:r>
              <a:rPr lang="ru-RU" sz="2400" dirty="0" smtClean="0">
                <a:solidFill>
                  <a:srgbClr val="000000"/>
                </a:solidFill>
                <a:cs typeface="Calibri"/>
              </a:rPr>
              <a:t> СШ-Ильинская  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ОШ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r>
              <a:rPr lang="ru-RU" sz="2400" dirty="0" smtClean="0">
                <a:solidFill>
                  <a:srgbClr val="000000"/>
                </a:solidFill>
                <a:cs typeface="Calibri"/>
              </a:rPr>
              <a:t>Филиал 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МБОУ </a:t>
            </a:r>
            <a:r>
              <a:rPr lang="ru-RU" sz="2400" dirty="0" err="1" smtClean="0">
                <a:solidFill>
                  <a:srgbClr val="000000"/>
                </a:solidFill>
                <a:cs typeface="Calibri"/>
              </a:rPr>
              <a:t>Ризоватовской</a:t>
            </a:r>
            <a:r>
              <a:rPr lang="ru-RU" sz="2400" dirty="0" smtClean="0">
                <a:solidFill>
                  <a:srgbClr val="000000"/>
                </a:solidFill>
                <a:cs typeface="Calibri"/>
              </a:rPr>
              <a:t> СШ-</a:t>
            </a:r>
            <a:r>
              <a:rPr lang="ru-RU" sz="2400" dirty="0" err="1" smtClean="0">
                <a:solidFill>
                  <a:srgbClr val="000000"/>
                </a:solidFill>
                <a:cs typeface="Calibri"/>
              </a:rPr>
              <a:t>Пузско</a:t>
            </a:r>
            <a:r>
              <a:rPr lang="ru-RU" sz="2400" dirty="0" smtClean="0">
                <a:solidFill>
                  <a:srgbClr val="000000"/>
                </a:solidFill>
                <a:cs typeface="Calibri"/>
              </a:rPr>
              <a:t>-Слободская  </a:t>
            </a:r>
            <a:r>
              <a:rPr lang="ru-RU" sz="2400" dirty="0">
                <a:solidFill>
                  <a:srgbClr val="000000"/>
                </a:solidFill>
                <a:cs typeface="Calibri"/>
              </a:rPr>
              <a:t>ОШ</a:t>
            </a:r>
          </a:p>
          <a:p>
            <a:pPr marL="12700" marR="5080" indent="15240">
              <a:lnSpc>
                <a:spcPts val="2590"/>
              </a:lnSpc>
              <a:spcBef>
                <a:spcPts val="425"/>
              </a:spcBef>
            </a:pPr>
            <a:endParaRPr lang="ru-RU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0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060248"/>
              </p:ext>
            </p:extLst>
          </p:nvPr>
        </p:nvGraphicFramePr>
        <p:xfrm>
          <a:off x="983432" y="1268760"/>
          <a:ext cx="10369152" cy="464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377" y="4006164"/>
            <a:ext cx="6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045" y="3992056"/>
            <a:ext cx="80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732" y="4006164"/>
            <a:ext cx="6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388" y="3992056"/>
            <a:ext cx="6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8044" y="3992056"/>
            <a:ext cx="5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+1</a:t>
            </a: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09600" y="260648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Выбор предметов ГИА 11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5591945" y="1916833"/>
            <a:ext cx="647065" cy="841375"/>
            <a:chOff x="8820711" y="1687995"/>
            <a:chExt cx="647065" cy="841375"/>
          </a:xfrm>
        </p:grpSpPr>
        <p:sp>
          <p:nvSpPr>
            <p:cNvPr id="5" name="object 3"/>
            <p:cNvSpPr/>
            <p:nvPr/>
          </p:nvSpPr>
          <p:spPr>
            <a:xfrm>
              <a:off x="8820711" y="1687995"/>
              <a:ext cx="647065" cy="647065"/>
            </a:xfrm>
            <a:custGeom>
              <a:avLst/>
              <a:gdLst/>
              <a:ahLst/>
              <a:cxnLst/>
              <a:rect l="l" t="t" r="r" b="b"/>
              <a:pathLst>
                <a:path w="647065" h="647064">
                  <a:moveTo>
                    <a:pt x="323288" y="646578"/>
                  </a:moveTo>
                  <a:lnTo>
                    <a:pt x="275515" y="643073"/>
                  </a:lnTo>
                  <a:lnTo>
                    <a:pt x="229918" y="632890"/>
                  </a:lnTo>
                  <a:lnTo>
                    <a:pt x="186998" y="616531"/>
                  </a:lnTo>
                  <a:lnTo>
                    <a:pt x="147254" y="594494"/>
                  </a:lnTo>
                  <a:lnTo>
                    <a:pt x="111187" y="567280"/>
                  </a:lnTo>
                  <a:lnTo>
                    <a:pt x="79297" y="535390"/>
                  </a:lnTo>
                  <a:lnTo>
                    <a:pt x="52083" y="499323"/>
                  </a:lnTo>
                  <a:lnTo>
                    <a:pt x="30047" y="459579"/>
                  </a:lnTo>
                  <a:lnTo>
                    <a:pt x="13687" y="416659"/>
                  </a:lnTo>
                  <a:lnTo>
                    <a:pt x="3505" y="371062"/>
                  </a:lnTo>
                  <a:lnTo>
                    <a:pt x="0" y="323289"/>
                  </a:lnTo>
                  <a:lnTo>
                    <a:pt x="3505" y="275515"/>
                  </a:lnTo>
                  <a:lnTo>
                    <a:pt x="13687" y="229918"/>
                  </a:lnTo>
                  <a:lnTo>
                    <a:pt x="30047" y="186998"/>
                  </a:lnTo>
                  <a:lnTo>
                    <a:pt x="52083" y="147254"/>
                  </a:lnTo>
                  <a:lnTo>
                    <a:pt x="79297" y="111187"/>
                  </a:lnTo>
                  <a:lnTo>
                    <a:pt x="111187" y="79297"/>
                  </a:lnTo>
                  <a:lnTo>
                    <a:pt x="147254" y="52083"/>
                  </a:lnTo>
                  <a:lnTo>
                    <a:pt x="186998" y="30047"/>
                  </a:lnTo>
                  <a:lnTo>
                    <a:pt x="229918" y="13687"/>
                  </a:lnTo>
                  <a:lnTo>
                    <a:pt x="275515" y="3505"/>
                  </a:lnTo>
                  <a:lnTo>
                    <a:pt x="323288" y="0"/>
                  </a:lnTo>
                  <a:lnTo>
                    <a:pt x="371062" y="3505"/>
                  </a:lnTo>
                  <a:lnTo>
                    <a:pt x="416659" y="13687"/>
                  </a:lnTo>
                  <a:lnTo>
                    <a:pt x="459579" y="30047"/>
                  </a:lnTo>
                  <a:lnTo>
                    <a:pt x="499323" y="52083"/>
                  </a:lnTo>
                  <a:lnTo>
                    <a:pt x="535390" y="79297"/>
                  </a:lnTo>
                  <a:lnTo>
                    <a:pt x="567280" y="111187"/>
                  </a:lnTo>
                  <a:lnTo>
                    <a:pt x="594494" y="147254"/>
                  </a:lnTo>
                  <a:lnTo>
                    <a:pt x="616531" y="186998"/>
                  </a:lnTo>
                  <a:lnTo>
                    <a:pt x="632890" y="229918"/>
                  </a:lnTo>
                  <a:lnTo>
                    <a:pt x="643073" y="275515"/>
                  </a:lnTo>
                  <a:lnTo>
                    <a:pt x="646578" y="323289"/>
                  </a:lnTo>
                  <a:lnTo>
                    <a:pt x="643073" y="371062"/>
                  </a:lnTo>
                  <a:lnTo>
                    <a:pt x="632890" y="416659"/>
                  </a:lnTo>
                  <a:lnTo>
                    <a:pt x="616531" y="459579"/>
                  </a:lnTo>
                  <a:lnTo>
                    <a:pt x="594494" y="499323"/>
                  </a:lnTo>
                  <a:lnTo>
                    <a:pt x="567280" y="535390"/>
                  </a:lnTo>
                  <a:lnTo>
                    <a:pt x="535390" y="567280"/>
                  </a:lnTo>
                  <a:lnTo>
                    <a:pt x="499323" y="594494"/>
                  </a:lnTo>
                  <a:lnTo>
                    <a:pt x="459579" y="616531"/>
                  </a:lnTo>
                  <a:lnTo>
                    <a:pt x="416659" y="632890"/>
                  </a:lnTo>
                  <a:lnTo>
                    <a:pt x="371062" y="643073"/>
                  </a:lnTo>
                  <a:lnTo>
                    <a:pt x="323288" y="646578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8941380" y="1808664"/>
              <a:ext cx="405765" cy="405765"/>
            </a:xfrm>
            <a:custGeom>
              <a:avLst/>
              <a:gdLst/>
              <a:ahLst/>
              <a:cxnLst/>
              <a:rect l="l" t="t" r="r" b="b"/>
              <a:pathLst>
                <a:path w="405765" h="405764">
                  <a:moveTo>
                    <a:pt x="202619" y="405238"/>
                  </a:moveTo>
                  <a:lnTo>
                    <a:pt x="156160" y="399887"/>
                  </a:lnTo>
                  <a:lnTo>
                    <a:pt x="113512" y="384643"/>
                  </a:lnTo>
                  <a:lnTo>
                    <a:pt x="75891" y="360725"/>
                  </a:lnTo>
                  <a:lnTo>
                    <a:pt x="44513" y="329347"/>
                  </a:lnTo>
                  <a:lnTo>
                    <a:pt x="20594" y="291726"/>
                  </a:lnTo>
                  <a:lnTo>
                    <a:pt x="5351" y="249077"/>
                  </a:lnTo>
                  <a:lnTo>
                    <a:pt x="0" y="202619"/>
                  </a:lnTo>
                  <a:lnTo>
                    <a:pt x="5351" y="156160"/>
                  </a:lnTo>
                  <a:lnTo>
                    <a:pt x="20594" y="113512"/>
                  </a:lnTo>
                  <a:lnTo>
                    <a:pt x="44513" y="75891"/>
                  </a:lnTo>
                  <a:lnTo>
                    <a:pt x="75891" y="44513"/>
                  </a:lnTo>
                  <a:lnTo>
                    <a:pt x="113512" y="20594"/>
                  </a:lnTo>
                  <a:lnTo>
                    <a:pt x="156160" y="5351"/>
                  </a:lnTo>
                  <a:lnTo>
                    <a:pt x="202619" y="0"/>
                  </a:lnTo>
                  <a:lnTo>
                    <a:pt x="249078" y="5351"/>
                  </a:lnTo>
                  <a:lnTo>
                    <a:pt x="291726" y="20594"/>
                  </a:lnTo>
                  <a:lnTo>
                    <a:pt x="329347" y="44513"/>
                  </a:lnTo>
                  <a:lnTo>
                    <a:pt x="360725" y="75891"/>
                  </a:lnTo>
                  <a:lnTo>
                    <a:pt x="384643" y="113512"/>
                  </a:lnTo>
                  <a:lnTo>
                    <a:pt x="399886" y="156160"/>
                  </a:lnTo>
                  <a:lnTo>
                    <a:pt x="405238" y="202619"/>
                  </a:lnTo>
                  <a:lnTo>
                    <a:pt x="399886" y="249077"/>
                  </a:lnTo>
                  <a:lnTo>
                    <a:pt x="384643" y="291726"/>
                  </a:lnTo>
                  <a:lnTo>
                    <a:pt x="360725" y="329347"/>
                  </a:lnTo>
                  <a:lnTo>
                    <a:pt x="329347" y="360725"/>
                  </a:lnTo>
                  <a:lnTo>
                    <a:pt x="291726" y="384643"/>
                  </a:lnTo>
                  <a:lnTo>
                    <a:pt x="249078" y="399887"/>
                  </a:lnTo>
                  <a:lnTo>
                    <a:pt x="202619" y="405238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27" y="1886110"/>
              <a:ext cx="250348" cy="250348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9126341" y="2258433"/>
              <a:ext cx="54610" cy="270510"/>
            </a:xfrm>
            <a:custGeom>
              <a:avLst/>
              <a:gdLst/>
              <a:ahLst/>
              <a:cxnLst/>
              <a:rect l="l" t="t" r="r" b="b"/>
              <a:pathLst>
                <a:path w="54609" h="270510">
                  <a:moveTo>
                    <a:pt x="54367" y="270349"/>
                  </a:moveTo>
                  <a:lnTo>
                    <a:pt x="0" y="270349"/>
                  </a:lnTo>
                  <a:lnTo>
                    <a:pt x="0" y="0"/>
                  </a:lnTo>
                  <a:lnTo>
                    <a:pt x="54367" y="0"/>
                  </a:lnTo>
                  <a:lnTo>
                    <a:pt x="54367" y="270349"/>
                  </a:lnTo>
                  <a:close/>
                </a:path>
              </a:pathLst>
            </a:custGeom>
            <a:solidFill>
              <a:srgbClr val="FF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/>
          <p:cNvSpPr txBox="1"/>
          <p:nvPr/>
        </p:nvSpPr>
        <p:spPr>
          <a:xfrm>
            <a:off x="4727849" y="2708920"/>
            <a:ext cx="2699385" cy="768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spcBef>
                <a:spcPts val="505"/>
              </a:spcBef>
            </a:pPr>
            <a:r>
              <a:rPr sz="2100" dirty="0" err="1">
                <a:latin typeface="Microsoft Sans Serif"/>
                <a:cs typeface="Microsoft Sans Serif"/>
              </a:rPr>
              <a:t>Сда</a:t>
            </a:r>
            <a:r>
              <a:rPr lang="ru-RU" sz="2100" dirty="0">
                <a:latin typeface="Microsoft Sans Serif"/>
                <a:cs typeface="Microsoft Sans Serif"/>
              </a:rPr>
              <a:t>вали</a:t>
            </a:r>
            <a:r>
              <a:rPr sz="2100" spc="-50" dirty="0">
                <a:latin typeface="Microsoft Sans Serif"/>
                <a:cs typeface="Microsoft Sans Serif"/>
              </a:rPr>
              <a:t> </a:t>
            </a:r>
            <a:r>
              <a:rPr sz="2100" spc="-25" dirty="0">
                <a:latin typeface="Microsoft Sans Serif"/>
                <a:cs typeface="Microsoft Sans Serif"/>
              </a:rPr>
              <a:t>ЕГЭ</a:t>
            </a:r>
            <a:endParaRPr sz="2100" dirty="0">
              <a:latin typeface="Microsoft Sans Serif"/>
              <a:cs typeface="Microsoft Sans Serif"/>
            </a:endParaRPr>
          </a:p>
          <a:p>
            <a:pPr algn="ctr">
              <a:spcBef>
                <a:spcPts val="405"/>
              </a:spcBef>
            </a:pPr>
            <a:r>
              <a:rPr sz="2100" u="heavy" spc="114" dirty="0" err="1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по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lang="ru-RU" sz="2100" u="heavy" spc="60" dirty="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математике ПУ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4781" y="1393613"/>
            <a:ext cx="93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31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2927649" y="3645024"/>
            <a:ext cx="6343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6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8544273" y="3645025"/>
            <a:ext cx="634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200" spc="-445" dirty="0">
                <a:latin typeface="Arial Black"/>
                <a:cs typeface="Arial Black"/>
              </a:rPr>
              <a:t>25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1523492" y="4271144"/>
            <a:ext cx="2808313" cy="7867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64135" rIns="0" bIns="0" rtlCol="0">
            <a:spAutoFit/>
          </a:bodyPr>
          <a:lstStyle/>
          <a:p>
            <a:pPr marR="61594" algn="ctr">
              <a:spcBef>
                <a:spcPts val="505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базовом уровне 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7427234" y="4269357"/>
            <a:ext cx="3164394" cy="8436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16100"/>
              </a:lnSpc>
              <a:spcBef>
                <a:spcPts val="100"/>
              </a:spcBef>
            </a:pPr>
            <a:r>
              <a:rPr lang="ru-RU" sz="2100" dirty="0">
                <a:latin typeface="Microsoft Sans Serif"/>
                <a:cs typeface="Microsoft Sans Serif"/>
              </a:rPr>
              <a:t>Изучали на углубленном уровне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3432" y="5805265"/>
            <a:ext cx="10513168" cy="51077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7 человек изучали на углубленном уровне – сдавали базовую математику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520566" y="1393613"/>
            <a:ext cx="108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</a:t>
            </a:r>
            <a:r>
              <a:rPr lang="ru-RU" sz="2800" b="1" dirty="0" smtClean="0"/>
              <a:t>з 71</a:t>
            </a:r>
            <a:endParaRPr lang="ru-RU" sz="2800" b="1" dirty="0"/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209600" y="260648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Выбор предмета «Математика» ПУ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1584" y="206084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Округ – 44%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79476944"/>
              </p:ext>
            </p:extLst>
          </p:nvPr>
        </p:nvGraphicFramePr>
        <p:xfrm>
          <a:off x="767408" y="1772816"/>
          <a:ext cx="10801200" cy="40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ject 2"/>
          <p:cNvSpPr txBox="1">
            <a:spLocks/>
          </p:cNvSpPr>
          <p:nvPr/>
        </p:nvSpPr>
        <p:spPr>
          <a:xfrm>
            <a:off x="209600" y="260648"/>
            <a:ext cx="11593288" cy="374461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4064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91360" marR="1243330" indent="-737870">
              <a:lnSpc>
                <a:spcPts val="2590"/>
              </a:lnSpc>
              <a:spcBef>
                <a:spcPts val="320"/>
              </a:spcBef>
            </a:pPr>
            <a:r>
              <a:rPr lang="ru-RU" sz="2400" dirty="0" smtClean="0">
                <a:solidFill>
                  <a:srgbClr val="FFFFFF"/>
                </a:solidFill>
              </a:rPr>
              <a:t>Выбор предмета «Математика» ПУ в 2025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10363</TotalTime>
  <Words>964</Words>
  <Application>Microsoft Office PowerPoint</Application>
  <PresentationFormat>Широкоэкранный</PresentationFormat>
  <Paragraphs>359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Calibri</vt:lpstr>
      <vt:lpstr>Microsoft Sans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Пользователь</cp:lastModifiedBy>
  <cp:revision>463</cp:revision>
  <cp:lastPrinted>2025-08-18T11:24:54Z</cp:lastPrinted>
  <dcterms:created xsi:type="dcterms:W3CDTF">2014-10-08T15:07:29Z</dcterms:created>
  <dcterms:modified xsi:type="dcterms:W3CDTF">2025-08-27T05:54:27Z</dcterms:modified>
</cp:coreProperties>
</file>